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</p:sldMasterIdLst>
  <p:sldIdLst>
    <p:sldId id="260" r:id="rId3"/>
    <p:sldId id="261" r:id="rId4"/>
    <p:sldId id="264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5" r:id="rId17"/>
    <p:sldId id="276" r:id="rId18"/>
    <p:sldId id="279" r:id="rId19"/>
    <p:sldId id="280" r:id="rId20"/>
    <p:sldId id="281" r:id="rId21"/>
    <p:sldId id="282" r:id="rId22"/>
    <p:sldId id="277" r:id="rId23"/>
    <p:sldId id="283" r:id="rId24"/>
    <p:sldId id="278" r:id="rId25"/>
    <p:sldId id="274" r:id="rId26"/>
  </p:sldIdLst>
  <p:sldSz cx="10799763" cy="7380288"/>
  <p:notesSz cx="6858000" cy="9144000"/>
  <p:defaultTextStyle>
    <a:defPPr>
      <a:defRPr lang="ru-RU"/>
    </a:defPPr>
    <a:lvl1pPr marL="0" algn="l" defTabSz="991575" rtl="0" eaLnBrk="1" latinLnBrk="0" hangingPunct="1">
      <a:defRPr sz="1952" kern="1200">
        <a:solidFill>
          <a:schemeClr val="tx1"/>
        </a:solidFill>
        <a:latin typeface="+mn-lt"/>
        <a:ea typeface="+mn-ea"/>
        <a:cs typeface="+mn-cs"/>
      </a:defRPr>
    </a:lvl1pPr>
    <a:lvl2pPr marL="495788" algn="l" defTabSz="991575" rtl="0" eaLnBrk="1" latinLnBrk="0" hangingPunct="1">
      <a:defRPr sz="1952" kern="1200">
        <a:solidFill>
          <a:schemeClr val="tx1"/>
        </a:solidFill>
        <a:latin typeface="+mn-lt"/>
        <a:ea typeface="+mn-ea"/>
        <a:cs typeface="+mn-cs"/>
      </a:defRPr>
    </a:lvl2pPr>
    <a:lvl3pPr marL="991575" algn="l" defTabSz="991575" rtl="0" eaLnBrk="1" latinLnBrk="0" hangingPunct="1">
      <a:defRPr sz="1952" kern="1200">
        <a:solidFill>
          <a:schemeClr val="tx1"/>
        </a:solidFill>
        <a:latin typeface="+mn-lt"/>
        <a:ea typeface="+mn-ea"/>
        <a:cs typeface="+mn-cs"/>
      </a:defRPr>
    </a:lvl3pPr>
    <a:lvl4pPr marL="1487363" algn="l" defTabSz="991575" rtl="0" eaLnBrk="1" latinLnBrk="0" hangingPunct="1">
      <a:defRPr sz="1952" kern="1200">
        <a:solidFill>
          <a:schemeClr val="tx1"/>
        </a:solidFill>
        <a:latin typeface="+mn-lt"/>
        <a:ea typeface="+mn-ea"/>
        <a:cs typeface="+mn-cs"/>
      </a:defRPr>
    </a:lvl4pPr>
    <a:lvl5pPr marL="1983151" algn="l" defTabSz="991575" rtl="0" eaLnBrk="1" latinLnBrk="0" hangingPunct="1">
      <a:defRPr sz="1952" kern="1200">
        <a:solidFill>
          <a:schemeClr val="tx1"/>
        </a:solidFill>
        <a:latin typeface="+mn-lt"/>
        <a:ea typeface="+mn-ea"/>
        <a:cs typeface="+mn-cs"/>
      </a:defRPr>
    </a:lvl5pPr>
    <a:lvl6pPr marL="2478938" algn="l" defTabSz="991575" rtl="0" eaLnBrk="1" latinLnBrk="0" hangingPunct="1">
      <a:defRPr sz="1952" kern="1200">
        <a:solidFill>
          <a:schemeClr val="tx1"/>
        </a:solidFill>
        <a:latin typeface="+mn-lt"/>
        <a:ea typeface="+mn-ea"/>
        <a:cs typeface="+mn-cs"/>
      </a:defRPr>
    </a:lvl6pPr>
    <a:lvl7pPr marL="2974726" algn="l" defTabSz="991575" rtl="0" eaLnBrk="1" latinLnBrk="0" hangingPunct="1">
      <a:defRPr sz="1952" kern="1200">
        <a:solidFill>
          <a:schemeClr val="tx1"/>
        </a:solidFill>
        <a:latin typeface="+mn-lt"/>
        <a:ea typeface="+mn-ea"/>
        <a:cs typeface="+mn-cs"/>
      </a:defRPr>
    </a:lvl7pPr>
    <a:lvl8pPr marL="3470514" algn="l" defTabSz="991575" rtl="0" eaLnBrk="1" latinLnBrk="0" hangingPunct="1">
      <a:defRPr sz="1952" kern="1200">
        <a:solidFill>
          <a:schemeClr val="tx1"/>
        </a:solidFill>
        <a:latin typeface="+mn-lt"/>
        <a:ea typeface="+mn-ea"/>
        <a:cs typeface="+mn-cs"/>
      </a:defRPr>
    </a:lvl8pPr>
    <a:lvl9pPr marL="3966301" algn="l" defTabSz="991575" rtl="0" eaLnBrk="1" latinLnBrk="0" hangingPunct="1">
      <a:defRPr sz="195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4">
          <p15:clr>
            <a:srgbClr val="A4A3A4"/>
          </p15:clr>
        </p15:guide>
        <p15:guide id="2" pos="34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290" y="72"/>
      </p:cViewPr>
      <p:guideLst>
        <p:guide orient="horz" pos="2324"/>
        <p:guide pos="34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9971" y="1207839"/>
            <a:ext cx="8099822" cy="2569434"/>
          </a:xfrm>
        </p:spPr>
        <p:txBody>
          <a:bodyPr anchor="b"/>
          <a:lstStyle>
            <a:lvl1pPr algn="ctr">
              <a:defRPr sz="6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49971" y="3876360"/>
            <a:ext cx="8099822" cy="1781861"/>
          </a:xfrm>
        </p:spPr>
        <p:txBody>
          <a:bodyPr/>
          <a:lstStyle>
            <a:lvl1pPr marL="0" indent="0" algn="ctr">
              <a:buNone/>
              <a:defRPr sz="2583"/>
            </a:lvl1pPr>
            <a:lvl2pPr marL="492039" indent="0" algn="ctr">
              <a:buNone/>
              <a:defRPr sz="2152"/>
            </a:lvl2pPr>
            <a:lvl3pPr marL="984077" indent="0" algn="ctr">
              <a:buNone/>
              <a:defRPr sz="1937"/>
            </a:lvl3pPr>
            <a:lvl4pPr marL="1476116" indent="0" algn="ctr">
              <a:buNone/>
              <a:defRPr sz="1722"/>
            </a:lvl4pPr>
            <a:lvl5pPr marL="1968155" indent="0" algn="ctr">
              <a:buNone/>
              <a:defRPr sz="1722"/>
            </a:lvl5pPr>
            <a:lvl6pPr marL="2460193" indent="0" algn="ctr">
              <a:buNone/>
              <a:defRPr sz="1722"/>
            </a:lvl6pPr>
            <a:lvl7pPr marL="2952232" indent="0" algn="ctr">
              <a:buNone/>
              <a:defRPr sz="1722"/>
            </a:lvl7pPr>
            <a:lvl8pPr marL="3444270" indent="0" algn="ctr">
              <a:buNone/>
              <a:defRPr sz="1722"/>
            </a:lvl8pPr>
            <a:lvl9pPr marL="3936309" indent="0" algn="ctr">
              <a:buNone/>
              <a:defRPr sz="1722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5328F3-19CA-47BA-9FFB-EF6A6E82620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696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7A5F7F-AFAD-4F20-8594-99D8A4FD51F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307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829828" y="295554"/>
            <a:ext cx="2429947" cy="62971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9988" y="295554"/>
            <a:ext cx="7109844" cy="62971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E06FAD-C9B5-4859-A529-A49890CEAAF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87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9971" y="1207839"/>
            <a:ext cx="8099822" cy="2569434"/>
          </a:xfrm>
        </p:spPr>
        <p:txBody>
          <a:bodyPr anchor="b"/>
          <a:lstStyle>
            <a:lvl1pPr algn="ctr">
              <a:defRPr sz="6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49971" y="3876360"/>
            <a:ext cx="8099822" cy="1781861"/>
          </a:xfrm>
        </p:spPr>
        <p:txBody>
          <a:bodyPr/>
          <a:lstStyle>
            <a:lvl1pPr marL="0" indent="0" algn="ctr">
              <a:buNone/>
              <a:defRPr sz="2583"/>
            </a:lvl1pPr>
            <a:lvl2pPr marL="492039" indent="0" algn="ctr">
              <a:buNone/>
              <a:defRPr sz="2152"/>
            </a:lvl2pPr>
            <a:lvl3pPr marL="984077" indent="0" algn="ctr">
              <a:buNone/>
              <a:defRPr sz="1937"/>
            </a:lvl3pPr>
            <a:lvl4pPr marL="1476116" indent="0" algn="ctr">
              <a:buNone/>
              <a:defRPr sz="1722"/>
            </a:lvl4pPr>
            <a:lvl5pPr marL="1968155" indent="0" algn="ctr">
              <a:buNone/>
              <a:defRPr sz="1722"/>
            </a:lvl5pPr>
            <a:lvl6pPr marL="2460193" indent="0" algn="ctr">
              <a:buNone/>
              <a:defRPr sz="1722"/>
            </a:lvl6pPr>
            <a:lvl7pPr marL="2952232" indent="0" algn="ctr">
              <a:buNone/>
              <a:defRPr sz="1722"/>
            </a:lvl7pPr>
            <a:lvl8pPr marL="3444270" indent="0" algn="ctr">
              <a:buNone/>
              <a:defRPr sz="1722"/>
            </a:lvl8pPr>
            <a:lvl9pPr marL="3936309" indent="0" algn="ctr">
              <a:buNone/>
              <a:defRPr sz="1722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5328F3-19CA-47BA-9FFB-EF6A6E82620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5741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8AF130-630E-43E7-9A18-F73046B61B2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512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859" y="1839948"/>
            <a:ext cx="9314796" cy="3069994"/>
          </a:xfrm>
        </p:spPr>
        <p:txBody>
          <a:bodyPr anchor="b"/>
          <a:lstStyle>
            <a:lvl1pPr>
              <a:defRPr sz="6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859" y="4938986"/>
            <a:ext cx="9314796" cy="1614437"/>
          </a:xfrm>
        </p:spPr>
        <p:txBody>
          <a:bodyPr/>
          <a:lstStyle>
            <a:lvl1pPr marL="0" indent="0">
              <a:buNone/>
              <a:defRPr sz="2583"/>
            </a:lvl1pPr>
            <a:lvl2pPr marL="492039" indent="0">
              <a:buNone/>
              <a:defRPr sz="2152"/>
            </a:lvl2pPr>
            <a:lvl3pPr marL="984077" indent="0">
              <a:buNone/>
              <a:defRPr sz="1937"/>
            </a:lvl3pPr>
            <a:lvl4pPr marL="1476116" indent="0">
              <a:buNone/>
              <a:defRPr sz="1722"/>
            </a:lvl4pPr>
            <a:lvl5pPr marL="1968155" indent="0">
              <a:buNone/>
              <a:defRPr sz="1722"/>
            </a:lvl5pPr>
            <a:lvl6pPr marL="2460193" indent="0">
              <a:buNone/>
              <a:defRPr sz="1722"/>
            </a:lvl6pPr>
            <a:lvl7pPr marL="2952232" indent="0">
              <a:buNone/>
              <a:defRPr sz="1722"/>
            </a:lvl7pPr>
            <a:lvl8pPr marL="3444270" indent="0">
              <a:buNone/>
              <a:defRPr sz="1722"/>
            </a:lvl8pPr>
            <a:lvl9pPr marL="3936309" indent="0">
              <a:buNone/>
              <a:defRPr sz="172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73BED3-C728-42AD-A621-949B4DABB77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382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988" y="1722068"/>
            <a:ext cx="4769895" cy="48706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89880" y="1722068"/>
            <a:ext cx="4769895" cy="48706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A53D4-A078-477C-9CDE-DBA9AB57C1F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4975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4359" y="392932"/>
            <a:ext cx="9314796" cy="142651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4360" y="1809196"/>
            <a:ext cx="4569274" cy="886659"/>
          </a:xfrm>
        </p:spPr>
        <p:txBody>
          <a:bodyPr anchor="b"/>
          <a:lstStyle>
            <a:lvl1pPr marL="0" indent="0">
              <a:buNone/>
              <a:defRPr sz="2583" b="1"/>
            </a:lvl1pPr>
            <a:lvl2pPr marL="492039" indent="0">
              <a:buNone/>
              <a:defRPr sz="2152" b="1"/>
            </a:lvl2pPr>
            <a:lvl3pPr marL="984077" indent="0">
              <a:buNone/>
              <a:defRPr sz="1937" b="1"/>
            </a:lvl3pPr>
            <a:lvl4pPr marL="1476116" indent="0">
              <a:buNone/>
              <a:defRPr sz="1722" b="1"/>
            </a:lvl4pPr>
            <a:lvl5pPr marL="1968155" indent="0">
              <a:buNone/>
              <a:defRPr sz="1722" b="1"/>
            </a:lvl5pPr>
            <a:lvl6pPr marL="2460193" indent="0">
              <a:buNone/>
              <a:defRPr sz="1722" b="1"/>
            </a:lvl6pPr>
            <a:lvl7pPr marL="2952232" indent="0">
              <a:buNone/>
              <a:defRPr sz="1722" b="1"/>
            </a:lvl7pPr>
            <a:lvl8pPr marL="3444270" indent="0">
              <a:buNone/>
              <a:defRPr sz="1722" b="1"/>
            </a:lvl8pPr>
            <a:lvl9pPr marL="3936309" indent="0">
              <a:buNone/>
              <a:defRPr sz="172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44360" y="2695855"/>
            <a:ext cx="4569274" cy="396519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67380" y="1809196"/>
            <a:ext cx="4591775" cy="886659"/>
          </a:xfrm>
        </p:spPr>
        <p:txBody>
          <a:bodyPr anchor="b"/>
          <a:lstStyle>
            <a:lvl1pPr marL="0" indent="0">
              <a:buNone/>
              <a:defRPr sz="2583" b="1"/>
            </a:lvl1pPr>
            <a:lvl2pPr marL="492039" indent="0">
              <a:buNone/>
              <a:defRPr sz="2152" b="1"/>
            </a:lvl2pPr>
            <a:lvl3pPr marL="984077" indent="0">
              <a:buNone/>
              <a:defRPr sz="1937" b="1"/>
            </a:lvl3pPr>
            <a:lvl4pPr marL="1476116" indent="0">
              <a:buNone/>
              <a:defRPr sz="1722" b="1"/>
            </a:lvl4pPr>
            <a:lvl5pPr marL="1968155" indent="0">
              <a:buNone/>
              <a:defRPr sz="1722" b="1"/>
            </a:lvl5pPr>
            <a:lvl6pPr marL="2460193" indent="0">
              <a:buNone/>
              <a:defRPr sz="1722" b="1"/>
            </a:lvl6pPr>
            <a:lvl7pPr marL="2952232" indent="0">
              <a:buNone/>
              <a:defRPr sz="1722" b="1"/>
            </a:lvl7pPr>
            <a:lvl8pPr marL="3444270" indent="0">
              <a:buNone/>
              <a:defRPr sz="1722" b="1"/>
            </a:lvl8pPr>
            <a:lvl9pPr marL="3936309" indent="0">
              <a:buNone/>
              <a:defRPr sz="172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67380" y="2695855"/>
            <a:ext cx="4591775" cy="396519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0F1A38-63DD-4BDB-8FAF-51DE9DCD431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00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C66016-E4E5-4E3A-A986-CCB076431E1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4527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9226DB-ACAB-4912-8A12-25957C2D53C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7734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4360" y="492019"/>
            <a:ext cx="3483674" cy="1722067"/>
          </a:xfrm>
        </p:spPr>
        <p:txBody>
          <a:bodyPr anchor="b"/>
          <a:lstStyle>
            <a:lvl1pPr>
              <a:defRPr sz="344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91775" y="1062625"/>
            <a:ext cx="5467380" cy="5244788"/>
          </a:xfrm>
        </p:spPr>
        <p:txBody>
          <a:bodyPr/>
          <a:lstStyle>
            <a:lvl1pPr>
              <a:defRPr sz="3444"/>
            </a:lvl1pPr>
            <a:lvl2pPr>
              <a:defRPr sz="3013"/>
            </a:lvl2pPr>
            <a:lvl3pPr>
              <a:defRPr sz="2583"/>
            </a:lvl3pPr>
            <a:lvl4pPr>
              <a:defRPr sz="2152"/>
            </a:lvl4pPr>
            <a:lvl5pPr>
              <a:defRPr sz="2152"/>
            </a:lvl5pPr>
            <a:lvl6pPr>
              <a:defRPr sz="2152"/>
            </a:lvl6pPr>
            <a:lvl7pPr>
              <a:defRPr sz="2152"/>
            </a:lvl7pPr>
            <a:lvl8pPr>
              <a:defRPr sz="2152"/>
            </a:lvl8pPr>
            <a:lvl9pPr>
              <a:defRPr sz="215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4360" y="2214086"/>
            <a:ext cx="3483674" cy="4101869"/>
          </a:xfrm>
        </p:spPr>
        <p:txBody>
          <a:bodyPr/>
          <a:lstStyle>
            <a:lvl1pPr marL="0" indent="0">
              <a:buNone/>
              <a:defRPr sz="1722"/>
            </a:lvl1pPr>
            <a:lvl2pPr marL="492039" indent="0">
              <a:buNone/>
              <a:defRPr sz="1507"/>
            </a:lvl2pPr>
            <a:lvl3pPr marL="984077" indent="0">
              <a:buNone/>
              <a:defRPr sz="1291"/>
            </a:lvl3pPr>
            <a:lvl4pPr marL="1476116" indent="0">
              <a:buNone/>
              <a:defRPr sz="1076"/>
            </a:lvl4pPr>
            <a:lvl5pPr marL="1968155" indent="0">
              <a:buNone/>
              <a:defRPr sz="1076"/>
            </a:lvl5pPr>
            <a:lvl6pPr marL="2460193" indent="0">
              <a:buNone/>
              <a:defRPr sz="1076"/>
            </a:lvl6pPr>
            <a:lvl7pPr marL="2952232" indent="0">
              <a:buNone/>
              <a:defRPr sz="1076"/>
            </a:lvl7pPr>
            <a:lvl8pPr marL="3444270" indent="0">
              <a:buNone/>
              <a:defRPr sz="1076"/>
            </a:lvl8pPr>
            <a:lvl9pPr marL="3936309" indent="0">
              <a:buNone/>
              <a:defRPr sz="107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89552D-2757-4989-B73B-DFBB7F78A0C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793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8AF130-630E-43E7-9A18-F73046B61B2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6301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4360" y="492019"/>
            <a:ext cx="3483674" cy="1722067"/>
          </a:xfrm>
        </p:spPr>
        <p:txBody>
          <a:bodyPr anchor="b"/>
          <a:lstStyle>
            <a:lvl1pPr>
              <a:defRPr sz="344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91775" y="1062625"/>
            <a:ext cx="5467380" cy="5244788"/>
          </a:xfrm>
        </p:spPr>
        <p:txBody>
          <a:bodyPr/>
          <a:lstStyle>
            <a:lvl1pPr marL="0" indent="0">
              <a:buNone/>
              <a:defRPr sz="3444"/>
            </a:lvl1pPr>
            <a:lvl2pPr marL="492039" indent="0">
              <a:buNone/>
              <a:defRPr sz="3013"/>
            </a:lvl2pPr>
            <a:lvl3pPr marL="984077" indent="0">
              <a:buNone/>
              <a:defRPr sz="2583"/>
            </a:lvl3pPr>
            <a:lvl4pPr marL="1476116" indent="0">
              <a:buNone/>
              <a:defRPr sz="2152"/>
            </a:lvl4pPr>
            <a:lvl5pPr marL="1968155" indent="0">
              <a:buNone/>
              <a:defRPr sz="2152"/>
            </a:lvl5pPr>
            <a:lvl6pPr marL="2460193" indent="0">
              <a:buNone/>
              <a:defRPr sz="2152"/>
            </a:lvl6pPr>
            <a:lvl7pPr marL="2952232" indent="0">
              <a:buNone/>
              <a:defRPr sz="2152"/>
            </a:lvl7pPr>
            <a:lvl8pPr marL="3444270" indent="0">
              <a:buNone/>
              <a:defRPr sz="2152"/>
            </a:lvl8pPr>
            <a:lvl9pPr marL="3936309" indent="0">
              <a:buNone/>
              <a:defRPr sz="2152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4360" y="2214086"/>
            <a:ext cx="3483674" cy="4101869"/>
          </a:xfrm>
        </p:spPr>
        <p:txBody>
          <a:bodyPr/>
          <a:lstStyle>
            <a:lvl1pPr marL="0" indent="0">
              <a:buNone/>
              <a:defRPr sz="1722"/>
            </a:lvl1pPr>
            <a:lvl2pPr marL="492039" indent="0">
              <a:buNone/>
              <a:defRPr sz="1507"/>
            </a:lvl2pPr>
            <a:lvl3pPr marL="984077" indent="0">
              <a:buNone/>
              <a:defRPr sz="1291"/>
            </a:lvl3pPr>
            <a:lvl4pPr marL="1476116" indent="0">
              <a:buNone/>
              <a:defRPr sz="1076"/>
            </a:lvl4pPr>
            <a:lvl5pPr marL="1968155" indent="0">
              <a:buNone/>
              <a:defRPr sz="1076"/>
            </a:lvl5pPr>
            <a:lvl6pPr marL="2460193" indent="0">
              <a:buNone/>
              <a:defRPr sz="1076"/>
            </a:lvl6pPr>
            <a:lvl7pPr marL="2952232" indent="0">
              <a:buNone/>
              <a:defRPr sz="1076"/>
            </a:lvl7pPr>
            <a:lvl8pPr marL="3444270" indent="0">
              <a:buNone/>
              <a:defRPr sz="1076"/>
            </a:lvl8pPr>
            <a:lvl9pPr marL="3936309" indent="0">
              <a:buNone/>
              <a:defRPr sz="107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7EC66C-74CD-4808-9718-E18C97D45F1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6336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7A5F7F-AFAD-4F20-8594-99D8A4FD51F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5295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829828" y="295554"/>
            <a:ext cx="2429947" cy="62971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9988" y="295554"/>
            <a:ext cx="7109844" cy="62971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E06FAD-C9B5-4859-A529-A49890CEAAF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809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859" y="1839948"/>
            <a:ext cx="9314796" cy="3069994"/>
          </a:xfrm>
        </p:spPr>
        <p:txBody>
          <a:bodyPr anchor="b"/>
          <a:lstStyle>
            <a:lvl1pPr>
              <a:defRPr sz="6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859" y="4938986"/>
            <a:ext cx="9314796" cy="1614437"/>
          </a:xfrm>
        </p:spPr>
        <p:txBody>
          <a:bodyPr/>
          <a:lstStyle>
            <a:lvl1pPr marL="0" indent="0">
              <a:buNone/>
              <a:defRPr sz="2583"/>
            </a:lvl1pPr>
            <a:lvl2pPr marL="492039" indent="0">
              <a:buNone/>
              <a:defRPr sz="2152"/>
            </a:lvl2pPr>
            <a:lvl3pPr marL="984077" indent="0">
              <a:buNone/>
              <a:defRPr sz="1937"/>
            </a:lvl3pPr>
            <a:lvl4pPr marL="1476116" indent="0">
              <a:buNone/>
              <a:defRPr sz="1722"/>
            </a:lvl4pPr>
            <a:lvl5pPr marL="1968155" indent="0">
              <a:buNone/>
              <a:defRPr sz="1722"/>
            </a:lvl5pPr>
            <a:lvl6pPr marL="2460193" indent="0">
              <a:buNone/>
              <a:defRPr sz="1722"/>
            </a:lvl6pPr>
            <a:lvl7pPr marL="2952232" indent="0">
              <a:buNone/>
              <a:defRPr sz="1722"/>
            </a:lvl7pPr>
            <a:lvl8pPr marL="3444270" indent="0">
              <a:buNone/>
              <a:defRPr sz="1722"/>
            </a:lvl8pPr>
            <a:lvl9pPr marL="3936309" indent="0">
              <a:buNone/>
              <a:defRPr sz="172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73BED3-C728-42AD-A621-949B4DABB77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567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988" y="1722068"/>
            <a:ext cx="4769895" cy="48706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89880" y="1722068"/>
            <a:ext cx="4769895" cy="48706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A53D4-A078-477C-9CDE-DBA9AB57C1F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694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4359" y="392932"/>
            <a:ext cx="9314796" cy="142651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4360" y="1809196"/>
            <a:ext cx="4569274" cy="886659"/>
          </a:xfrm>
        </p:spPr>
        <p:txBody>
          <a:bodyPr anchor="b"/>
          <a:lstStyle>
            <a:lvl1pPr marL="0" indent="0">
              <a:buNone/>
              <a:defRPr sz="2583" b="1"/>
            </a:lvl1pPr>
            <a:lvl2pPr marL="492039" indent="0">
              <a:buNone/>
              <a:defRPr sz="2152" b="1"/>
            </a:lvl2pPr>
            <a:lvl3pPr marL="984077" indent="0">
              <a:buNone/>
              <a:defRPr sz="1937" b="1"/>
            </a:lvl3pPr>
            <a:lvl4pPr marL="1476116" indent="0">
              <a:buNone/>
              <a:defRPr sz="1722" b="1"/>
            </a:lvl4pPr>
            <a:lvl5pPr marL="1968155" indent="0">
              <a:buNone/>
              <a:defRPr sz="1722" b="1"/>
            </a:lvl5pPr>
            <a:lvl6pPr marL="2460193" indent="0">
              <a:buNone/>
              <a:defRPr sz="1722" b="1"/>
            </a:lvl6pPr>
            <a:lvl7pPr marL="2952232" indent="0">
              <a:buNone/>
              <a:defRPr sz="1722" b="1"/>
            </a:lvl7pPr>
            <a:lvl8pPr marL="3444270" indent="0">
              <a:buNone/>
              <a:defRPr sz="1722" b="1"/>
            </a:lvl8pPr>
            <a:lvl9pPr marL="3936309" indent="0">
              <a:buNone/>
              <a:defRPr sz="172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44360" y="2695855"/>
            <a:ext cx="4569274" cy="396519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67380" y="1809196"/>
            <a:ext cx="4591775" cy="886659"/>
          </a:xfrm>
        </p:spPr>
        <p:txBody>
          <a:bodyPr anchor="b"/>
          <a:lstStyle>
            <a:lvl1pPr marL="0" indent="0">
              <a:buNone/>
              <a:defRPr sz="2583" b="1"/>
            </a:lvl1pPr>
            <a:lvl2pPr marL="492039" indent="0">
              <a:buNone/>
              <a:defRPr sz="2152" b="1"/>
            </a:lvl2pPr>
            <a:lvl3pPr marL="984077" indent="0">
              <a:buNone/>
              <a:defRPr sz="1937" b="1"/>
            </a:lvl3pPr>
            <a:lvl4pPr marL="1476116" indent="0">
              <a:buNone/>
              <a:defRPr sz="1722" b="1"/>
            </a:lvl4pPr>
            <a:lvl5pPr marL="1968155" indent="0">
              <a:buNone/>
              <a:defRPr sz="1722" b="1"/>
            </a:lvl5pPr>
            <a:lvl6pPr marL="2460193" indent="0">
              <a:buNone/>
              <a:defRPr sz="1722" b="1"/>
            </a:lvl6pPr>
            <a:lvl7pPr marL="2952232" indent="0">
              <a:buNone/>
              <a:defRPr sz="1722" b="1"/>
            </a:lvl7pPr>
            <a:lvl8pPr marL="3444270" indent="0">
              <a:buNone/>
              <a:defRPr sz="1722" b="1"/>
            </a:lvl8pPr>
            <a:lvl9pPr marL="3936309" indent="0">
              <a:buNone/>
              <a:defRPr sz="172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67380" y="2695855"/>
            <a:ext cx="4591775" cy="396519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0F1A38-63DD-4BDB-8FAF-51DE9DCD431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628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C66016-E4E5-4E3A-A986-CCB076431E1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458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9226DB-ACAB-4912-8A12-25957C2D53C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500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4360" y="492019"/>
            <a:ext cx="3483674" cy="1722067"/>
          </a:xfrm>
        </p:spPr>
        <p:txBody>
          <a:bodyPr anchor="b"/>
          <a:lstStyle>
            <a:lvl1pPr>
              <a:defRPr sz="344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91775" y="1062625"/>
            <a:ext cx="5467380" cy="5244788"/>
          </a:xfrm>
        </p:spPr>
        <p:txBody>
          <a:bodyPr/>
          <a:lstStyle>
            <a:lvl1pPr>
              <a:defRPr sz="3444"/>
            </a:lvl1pPr>
            <a:lvl2pPr>
              <a:defRPr sz="3013"/>
            </a:lvl2pPr>
            <a:lvl3pPr>
              <a:defRPr sz="2583"/>
            </a:lvl3pPr>
            <a:lvl4pPr>
              <a:defRPr sz="2152"/>
            </a:lvl4pPr>
            <a:lvl5pPr>
              <a:defRPr sz="2152"/>
            </a:lvl5pPr>
            <a:lvl6pPr>
              <a:defRPr sz="2152"/>
            </a:lvl6pPr>
            <a:lvl7pPr>
              <a:defRPr sz="2152"/>
            </a:lvl7pPr>
            <a:lvl8pPr>
              <a:defRPr sz="2152"/>
            </a:lvl8pPr>
            <a:lvl9pPr>
              <a:defRPr sz="215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4360" y="2214086"/>
            <a:ext cx="3483674" cy="4101869"/>
          </a:xfrm>
        </p:spPr>
        <p:txBody>
          <a:bodyPr/>
          <a:lstStyle>
            <a:lvl1pPr marL="0" indent="0">
              <a:buNone/>
              <a:defRPr sz="1722"/>
            </a:lvl1pPr>
            <a:lvl2pPr marL="492039" indent="0">
              <a:buNone/>
              <a:defRPr sz="1507"/>
            </a:lvl2pPr>
            <a:lvl3pPr marL="984077" indent="0">
              <a:buNone/>
              <a:defRPr sz="1291"/>
            </a:lvl3pPr>
            <a:lvl4pPr marL="1476116" indent="0">
              <a:buNone/>
              <a:defRPr sz="1076"/>
            </a:lvl4pPr>
            <a:lvl5pPr marL="1968155" indent="0">
              <a:buNone/>
              <a:defRPr sz="1076"/>
            </a:lvl5pPr>
            <a:lvl6pPr marL="2460193" indent="0">
              <a:buNone/>
              <a:defRPr sz="1076"/>
            </a:lvl6pPr>
            <a:lvl7pPr marL="2952232" indent="0">
              <a:buNone/>
              <a:defRPr sz="1076"/>
            </a:lvl7pPr>
            <a:lvl8pPr marL="3444270" indent="0">
              <a:buNone/>
              <a:defRPr sz="1076"/>
            </a:lvl8pPr>
            <a:lvl9pPr marL="3936309" indent="0">
              <a:buNone/>
              <a:defRPr sz="107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89552D-2757-4989-B73B-DFBB7F78A0C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04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4360" y="492019"/>
            <a:ext cx="3483674" cy="1722067"/>
          </a:xfrm>
        </p:spPr>
        <p:txBody>
          <a:bodyPr anchor="b"/>
          <a:lstStyle>
            <a:lvl1pPr>
              <a:defRPr sz="344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91775" y="1062625"/>
            <a:ext cx="5467380" cy="5244788"/>
          </a:xfrm>
        </p:spPr>
        <p:txBody>
          <a:bodyPr/>
          <a:lstStyle>
            <a:lvl1pPr marL="0" indent="0">
              <a:buNone/>
              <a:defRPr sz="3444"/>
            </a:lvl1pPr>
            <a:lvl2pPr marL="492039" indent="0">
              <a:buNone/>
              <a:defRPr sz="3013"/>
            </a:lvl2pPr>
            <a:lvl3pPr marL="984077" indent="0">
              <a:buNone/>
              <a:defRPr sz="2583"/>
            </a:lvl3pPr>
            <a:lvl4pPr marL="1476116" indent="0">
              <a:buNone/>
              <a:defRPr sz="2152"/>
            </a:lvl4pPr>
            <a:lvl5pPr marL="1968155" indent="0">
              <a:buNone/>
              <a:defRPr sz="2152"/>
            </a:lvl5pPr>
            <a:lvl6pPr marL="2460193" indent="0">
              <a:buNone/>
              <a:defRPr sz="2152"/>
            </a:lvl6pPr>
            <a:lvl7pPr marL="2952232" indent="0">
              <a:buNone/>
              <a:defRPr sz="2152"/>
            </a:lvl7pPr>
            <a:lvl8pPr marL="3444270" indent="0">
              <a:buNone/>
              <a:defRPr sz="2152"/>
            </a:lvl8pPr>
            <a:lvl9pPr marL="3936309" indent="0">
              <a:buNone/>
              <a:defRPr sz="2152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4360" y="2214086"/>
            <a:ext cx="3483674" cy="4101869"/>
          </a:xfrm>
        </p:spPr>
        <p:txBody>
          <a:bodyPr/>
          <a:lstStyle>
            <a:lvl1pPr marL="0" indent="0">
              <a:buNone/>
              <a:defRPr sz="1722"/>
            </a:lvl1pPr>
            <a:lvl2pPr marL="492039" indent="0">
              <a:buNone/>
              <a:defRPr sz="1507"/>
            </a:lvl2pPr>
            <a:lvl3pPr marL="984077" indent="0">
              <a:buNone/>
              <a:defRPr sz="1291"/>
            </a:lvl3pPr>
            <a:lvl4pPr marL="1476116" indent="0">
              <a:buNone/>
              <a:defRPr sz="1076"/>
            </a:lvl4pPr>
            <a:lvl5pPr marL="1968155" indent="0">
              <a:buNone/>
              <a:defRPr sz="1076"/>
            </a:lvl5pPr>
            <a:lvl6pPr marL="2460193" indent="0">
              <a:buNone/>
              <a:defRPr sz="1076"/>
            </a:lvl6pPr>
            <a:lvl7pPr marL="2952232" indent="0">
              <a:buNone/>
              <a:defRPr sz="1076"/>
            </a:lvl7pPr>
            <a:lvl8pPr marL="3444270" indent="0">
              <a:buNone/>
              <a:defRPr sz="1076"/>
            </a:lvl8pPr>
            <a:lvl9pPr marL="3936309" indent="0">
              <a:buNone/>
              <a:defRPr sz="107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7EC66C-74CD-4808-9718-E18C97D45F1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548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988" y="295554"/>
            <a:ext cx="9719787" cy="1230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988" y="1722068"/>
            <a:ext cx="9719787" cy="4870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988" y="6720846"/>
            <a:ext cx="2519945" cy="512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507"/>
            </a:lvl1pPr>
          </a:lstStyle>
          <a:p>
            <a:pPr defTabSz="984077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89919" y="6720846"/>
            <a:ext cx="3419925" cy="512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507"/>
            </a:lvl1pPr>
          </a:lstStyle>
          <a:p>
            <a:pPr defTabSz="984077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9830" y="6720846"/>
            <a:ext cx="2519945" cy="512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507"/>
            </a:lvl1pPr>
          </a:lstStyle>
          <a:p>
            <a:pPr defTabSz="984077" fontAlgn="base">
              <a:spcBef>
                <a:spcPct val="0"/>
              </a:spcBef>
              <a:spcAft>
                <a:spcPct val="0"/>
              </a:spcAft>
            </a:pPr>
            <a:fld id="{27999F92-4E40-46C8-BC0A-8E8A146590E3}" type="slidenum">
              <a:rPr lang="ru-RU" smtClean="0">
                <a:solidFill>
                  <a:srgbClr val="000000"/>
                </a:solidFill>
              </a:rPr>
              <a:pPr defTabSz="984077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605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735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735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735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735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735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92039" algn="ctr" rtl="0" eaLnBrk="1" fontAlgn="base" hangingPunct="1">
        <a:spcBef>
          <a:spcPct val="0"/>
        </a:spcBef>
        <a:spcAft>
          <a:spcPct val="0"/>
        </a:spcAft>
        <a:defRPr sz="4735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84077" algn="ctr" rtl="0" eaLnBrk="1" fontAlgn="base" hangingPunct="1">
        <a:spcBef>
          <a:spcPct val="0"/>
        </a:spcBef>
        <a:spcAft>
          <a:spcPct val="0"/>
        </a:spcAft>
        <a:defRPr sz="4735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476116" algn="ctr" rtl="0" eaLnBrk="1" fontAlgn="base" hangingPunct="1">
        <a:spcBef>
          <a:spcPct val="0"/>
        </a:spcBef>
        <a:spcAft>
          <a:spcPct val="0"/>
        </a:spcAft>
        <a:defRPr sz="4735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968155" algn="ctr" rtl="0" eaLnBrk="1" fontAlgn="base" hangingPunct="1">
        <a:spcBef>
          <a:spcPct val="0"/>
        </a:spcBef>
        <a:spcAft>
          <a:spcPct val="0"/>
        </a:spcAft>
        <a:defRPr sz="4735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69029" indent="-369029" algn="l" rtl="0" eaLnBrk="1" fontAlgn="base" hangingPunct="1">
        <a:spcBef>
          <a:spcPct val="20000"/>
        </a:spcBef>
        <a:spcAft>
          <a:spcPct val="0"/>
        </a:spcAft>
        <a:buChar char="•"/>
        <a:defRPr sz="3444" kern="1200">
          <a:solidFill>
            <a:schemeClr val="tx1"/>
          </a:solidFill>
          <a:latin typeface="+mn-lt"/>
          <a:ea typeface="+mn-ea"/>
          <a:cs typeface="+mn-cs"/>
        </a:defRPr>
      </a:lvl1pPr>
      <a:lvl2pPr marL="799563" indent="-307524" algn="l" rtl="0" eaLnBrk="1" fontAlgn="base" hangingPunct="1">
        <a:spcBef>
          <a:spcPct val="20000"/>
        </a:spcBef>
        <a:spcAft>
          <a:spcPct val="0"/>
        </a:spcAft>
        <a:buChar char="–"/>
        <a:defRPr sz="3013" kern="1200">
          <a:solidFill>
            <a:schemeClr val="tx1"/>
          </a:solidFill>
          <a:latin typeface="+mn-lt"/>
          <a:ea typeface="+mn-ea"/>
          <a:cs typeface="+mn-cs"/>
        </a:defRPr>
      </a:lvl2pPr>
      <a:lvl3pPr marL="1230097" indent="-246019" algn="l" rtl="0" eaLnBrk="1" fontAlgn="base" hangingPunct="1">
        <a:spcBef>
          <a:spcPct val="20000"/>
        </a:spcBef>
        <a:spcAft>
          <a:spcPct val="0"/>
        </a:spcAft>
        <a:buChar char="•"/>
        <a:defRPr sz="2583" kern="1200">
          <a:solidFill>
            <a:schemeClr val="tx1"/>
          </a:solidFill>
          <a:latin typeface="+mn-lt"/>
          <a:ea typeface="+mn-ea"/>
          <a:cs typeface="+mn-cs"/>
        </a:defRPr>
      </a:lvl3pPr>
      <a:lvl4pPr marL="1722135" indent="-246019" algn="l" rtl="0" eaLnBrk="1" fontAlgn="base" hangingPunct="1">
        <a:spcBef>
          <a:spcPct val="20000"/>
        </a:spcBef>
        <a:spcAft>
          <a:spcPct val="0"/>
        </a:spcAft>
        <a:buChar char="–"/>
        <a:defRPr sz="2152" kern="1200">
          <a:solidFill>
            <a:schemeClr val="tx1"/>
          </a:solidFill>
          <a:latin typeface="+mn-lt"/>
          <a:ea typeface="+mn-ea"/>
          <a:cs typeface="+mn-cs"/>
        </a:defRPr>
      </a:lvl4pPr>
      <a:lvl5pPr marL="2214174" indent="-246019" algn="l" rtl="0" eaLnBrk="1" fontAlgn="base" hangingPunct="1">
        <a:spcBef>
          <a:spcPct val="20000"/>
        </a:spcBef>
        <a:spcAft>
          <a:spcPct val="0"/>
        </a:spcAft>
        <a:buChar char="»"/>
        <a:defRPr sz="2152" kern="1200">
          <a:solidFill>
            <a:schemeClr val="tx1"/>
          </a:solidFill>
          <a:latin typeface="+mn-lt"/>
          <a:ea typeface="+mn-ea"/>
          <a:cs typeface="+mn-cs"/>
        </a:defRPr>
      </a:lvl5pPr>
      <a:lvl6pPr marL="2706213" indent="-246019" algn="l" defTabSz="984077" rtl="0" eaLnBrk="1" latinLnBrk="0" hangingPunct="1">
        <a:lnSpc>
          <a:spcPct val="90000"/>
        </a:lnSpc>
        <a:spcBef>
          <a:spcPts val="538"/>
        </a:spcBef>
        <a:buFont typeface="Arial" panose="020B0604020202020204" pitchFamily="34" charset="0"/>
        <a:buChar char="•"/>
        <a:defRPr sz="1937" kern="1200">
          <a:solidFill>
            <a:schemeClr val="tx1"/>
          </a:solidFill>
          <a:latin typeface="+mn-lt"/>
          <a:ea typeface="+mn-ea"/>
          <a:cs typeface="+mn-cs"/>
        </a:defRPr>
      </a:lvl6pPr>
      <a:lvl7pPr marL="3198251" indent="-246019" algn="l" defTabSz="984077" rtl="0" eaLnBrk="1" latinLnBrk="0" hangingPunct="1">
        <a:lnSpc>
          <a:spcPct val="90000"/>
        </a:lnSpc>
        <a:spcBef>
          <a:spcPts val="538"/>
        </a:spcBef>
        <a:buFont typeface="Arial" panose="020B0604020202020204" pitchFamily="34" charset="0"/>
        <a:buChar char="•"/>
        <a:defRPr sz="1937" kern="1200">
          <a:solidFill>
            <a:schemeClr val="tx1"/>
          </a:solidFill>
          <a:latin typeface="+mn-lt"/>
          <a:ea typeface="+mn-ea"/>
          <a:cs typeface="+mn-cs"/>
        </a:defRPr>
      </a:lvl7pPr>
      <a:lvl8pPr marL="3690290" indent="-246019" algn="l" defTabSz="984077" rtl="0" eaLnBrk="1" latinLnBrk="0" hangingPunct="1">
        <a:lnSpc>
          <a:spcPct val="90000"/>
        </a:lnSpc>
        <a:spcBef>
          <a:spcPts val="538"/>
        </a:spcBef>
        <a:buFont typeface="Arial" panose="020B0604020202020204" pitchFamily="34" charset="0"/>
        <a:buChar char="•"/>
        <a:defRPr sz="1937" kern="1200">
          <a:solidFill>
            <a:schemeClr val="tx1"/>
          </a:solidFill>
          <a:latin typeface="+mn-lt"/>
          <a:ea typeface="+mn-ea"/>
          <a:cs typeface="+mn-cs"/>
        </a:defRPr>
      </a:lvl8pPr>
      <a:lvl9pPr marL="4182328" indent="-246019" algn="l" defTabSz="984077" rtl="0" eaLnBrk="1" latinLnBrk="0" hangingPunct="1">
        <a:lnSpc>
          <a:spcPct val="90000"/>
        </a:lnSpc>
        <a:spcBef>
          <a:spcPts val="538"/>
        </a:spcBef>
        <a:buFont typeface="Arial" panose="020B0604020202020204" pitchFamily="34" charset="0"/>
        <a:buChar char="•"/>
        <a:defRPr sz="193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1pPr>
      <a:lvl2pPr marL="492039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2pPr>
      <a:lvl3pPr marL="984077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3pPr>
      <a:lvl4pPr marL="1476116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4pPr>
      <a:lvl5pPr marL="1968155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5pPr>
      <a:lvl6pPr marL="2460193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6pPr>
      <a:lvl7pPr marL="2952232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7pPr>
      <a:lvl8pPr marL="3444270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8pPr>
      <a:lvl9pPr marL="3936309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988" y="295554"/>
            <a:ext cx="9719787" cy="1230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988" y="1722068"/>
            <a:ext cx="9719787" cy="4870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988" y="6720846"/>
            <a:ext cx="2519945" cy="512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507"/>
            </a:lvl1pPr>
          </a:lstStyle>
          <a:p>
            <a:pPr defTabSz="984077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89919" y="6720846"/>
            <a:ext cx="3419925" cy="512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507"/>
            </a:lvl1pPr>
          </a:lstStyle>
          <a:p>
            <a:pPr defTabSz="984077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9830" y="6720846"/>
            <a:ext cx="2519945" cy="512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507"/>
            </a:lvl1pPr>
          </a:lstStyle>
          <a:p>
            <a:pPr defTabSz="984077" fontAlgn="base">
              <a:spcBef>
                <a:spcPct val="0"/>
              </a:spcBef>
              <a:spcAft>
                <a:spcPct val="0"/>
              </a:spcAft>
            </a:pPr>
            <a:fld id="{27999F92-4E40-46C8-BC0A-8E8A146590E3}" type="slidenum">
              <a:rPr lang="ru-RU" smtClean="0">
                <a:solidFill>
                  <a:srgbClr val="000000"/>
                </a:solidFill>
              </a:rPr>
              <a:pPr defTabSz="984077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145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735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735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735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735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735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92039" algn="ctr" rtl="0" eaLnBrk="1" fontAlgn="base" hangingPunct="1">
        <a:spcBef>
          <a:spcPct val="0"/>
        </a:spcBef>
        <a:spcAft>
          <a:spcPct val="0"/>
        </a:spcAft>
        <a:defRPr sz="4735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84077" algn="ctr" rtl="0" eaLnBrk="1" fontAlgn="base" hangingPunct="1">
        <a:spcBef>
          <a:spcPct val="0"/>
        </a:spcBef>
        <a:spcAft>
          <a:spcPct val="0"/>
        </a:spcAft>
        <a:defRPr sz="4735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476116" algn="ctr" rtl="0" eaLnBrk="1" fontAlgn="base" hangingPunct="1">
        <a:spcBef>
          <a:spcPct val="0"/>
        </a:spcBef>
        <a:spcAft>
          <a:spcPct val="0"/>
        </a:spcAft>
        <a:defRPr sz="4735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968155" algn="ctr" rtl="0" eaLnBrk="1" fontAlgn="base" hangingPunct="1">
        <a:spcBef>
          <a:spcPct val="0"/>
        </a:spcBef>
        <a:spcAft>
          <a:spcPct val="0"/>
        </a:spcAft>
        <a:defRPr sz="4735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69029" indent="-369029" algn="l" rtl="0" eaLnBrk="1" fontAlgn="base" hangingPunct="1">
        <a:spcBef>
          <a:spcPct val="20000"/>
        </a:spcBef>
        <a:spcAft>
          <a:spcPct val="0"/>
        </a:spcAft>
        <a:buChar char="•"/>
        <a:defRPr sz="3444" kern="1200">
          <a:solidFill>
            <a:schemeClr val="tx1"/>
          </a:solidFill>
          <a:latin typeface="+mn-lt"/>
          <a:ea typeface="+mn-ea"/>
          <a:cs typeface="+mn-cs"/>
        </a:defRPr>
      </a:lvl1pPr>
      <a:lvl2pPr marL="799563" indent="-307524" algn="l" rtl="0" eaLnBrk="1" fontAlgn="base" hangingPunct="1">
        <a:spcBef>
          <a:spcPct val="20000"/>
        </a:spcBef>
        <a:spcAft>
          <a:spcPct val="0"/>
        </a:spcAft>
        <a:buChar char="–"/>
        <a:defRPr sz="3013" kern="1200">
          <a:solidFill>
            <a:schemeClr val="tx1"/>
          </a:solidFill>
          <a:latin typeface="+mn-lt"/>
          <a:ea typeface="+mn-ea"/>
          <a:cs typeface="+mn-cs"/>
        </a:defRPr>
      </a:lvl2pPr>
      <a:lvl3pPr marL="1230097" indent="-246019" algn="l" rtl="0" eaLnBrk="1" fontAlgn="base" hangingPunct="1">
        <a:spcBef>
          <a:spcPct val="20000"/>
        </a:spcBef>
        <a:spcAft>
          <a:spcPct val="0"/>
        </a:spcAft>
        <a:buChar char="•"/>
        <a:defRPr sz="2583" kern="1200">
          <a:solidFill>
            <a:schemeClr val="tx1"/>
          </a:solidFill>
          <a:latin typeface="+mn-lt"/>
          <a:ea typeface="+mn-ea"/>
          <a:cs typeface="+mn-cs"/>
        </a:defRPr>
      </a:lvl3pPr>
      <a:lvl4pPr marL="1722135" indent="-246019" algn="l" rtl="0" eaLnBrk="1" fontAlgn="base" hangingPunct="1">
        <a:spcBef>
          <a:spcPct val="20000"/>
        </a:spcBef>
        <a:spcAft>
          <a:spcPct val="0"/>
        </a:spcAft>
        <a:buChar char="–"/>
        <a:defRPr sz="2152" kern="1200">
          <a:solidFill>
            <a:schemeClr val="tx1"/>
          </a:solidFill>
          <a:latin typeface="+mn-lt"/>
          <a:ea typeface="+mn-ea"/>
          <a:cs typeface="+mn-cs"/>
        </a:defRPr>
      </a:lvl4pPr>
      <a:lvl5pPr marL="2214174" indent="-246019" algn="l" rtl="0" eaLnBrk="1" fontAlgn="base" hangingPunct="1">
        <a:spcBef>
          <a:spcPct val="20000"/>
        </a:spcBef>
        <a:spcAft>
          <a:spcPct val="0"/>
        </a:spcAft>
        <a:buChar char="»"/>
        <a:defRPr sz="2152" kern="1200">
          <a:solidFill>
            <a:schemeClr val="tx1"/>
          </a:solidFill>
          <a:latin typeface="+mn-lt"/>
          <a:ea typeface="+mn-ea"/>
          <a:cs typeface="+mn-cs"/>
        </a:defRPr>
      </a:lvl5pPr>
      <a:lvl6pPr marL="2706213" indent="-246019" algn="l" defTabSz="984077" rtl="0" eaLnBrk="1" latinLnBrk="0" hangingPunct="1">
        <a:lnSpc>
          <a:spcPct val="90000"/>
        </a:lnSpc>
        <a:spcBef>
          <a:spcPts val="538"/>
        </a:spcBef>
        <a:buFont typeface="Arial" panose="020B0604020202020204" pitchFamily="34" charset="0"/>
        <a:buChar char="•"/>
        <a:defRPr sz="1937" kern="1200">
          <a:solidFill>
            <a:schemeClr val="tx1"/>
          </a:solidFill>
          <a:latin typeface="+mn-lt"/>
          <a:ea typeface="+mn-ea"/>
          <a:cs typeface="+mn-cs"/>
        </a:defRPr>
      </a:lvl6pPr>
      <a:lvl7pPr marL="3198251" indent="-246019" algn="l" defTabSz="984077" rtl="0" eaLnBrk="1" latinLnBrk="0" hangingPunct="1">
        <a:lnSpc>
          <a:spcPct val="90000"/>
        </a:lnSpc>
        <a:spcBef>
          <a:spcPts val="538"/>
        </a:spcBef>
        <a:buFont typeface="Arial" panose="020B0604020202020204" pitchFamily="34" charset="0"/>
        <a:buChar char="•"/>
        <a:defRPr sz="1937" kern="1200">
          <a:solidFill>
            <a:schemeClr val="tx1"/>
          </a:solidFill>
          <a:latin typeface="+mn-lt"/>
          <a:ea typeface="+mn-ea"/>
          <a:cs typeface="+mn-cs"/>
        </a:defRPr>
      </a:lvl7pPr>
      <a:lvl8pPr marL="3690290" indent="-246019" algn="l" defTabSz="984077" rtl="0" eaLnBrk="1" latinLnBrk="0" hangingPunct="1">
        <a:lnSpc>
          <a:spcPct val="90000"/>
        </a:lnSpc>
        <a:spcBef>
          <a:spcPts val="538"/>
        </a:spcBef>
        <a:buFont typeface="Arial" panose="020B0604020202020204" pitchFamily="34" charset="0"/>
        <a:buChar char="•"/>
        <a:defRPr sz="1937" kern="1200">
          <a:solidFill>
            <a:schemeClr val="tx1"/>
          </a:solidFill>
          <a:latin typeface="+mn-lt"/>
          <a:ea typeface="+mn-ea"/>
          <a:cs typeface="+mn-cs"/>
        </a:defRPr>
      </a:lvl8pPr>
      <a:lvl9pPr marL="4182328" indent="-246019" algn="l" defTabSz="984077" rtl="0" eaLnBrk="1" latinLnBrk="0" hangingPunct="1">
        <a:lnSpc>
          <a:spcPct val="90000"/>
        </a:lnSpc>
        <a:spcBef>
          <a:spcPts val="538"/>
        </a:spcBef>
        <a:buFont typeface="Arial" panose="020B0604020202020204" pitchFamily="34" charset="0"/>
        <a:buChar char="•"/>
        <a:defRPr sz="193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1pPr>
      <a:lvl2pPr marL="492039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2pPr>
      <a:lvl3pPr marL="984077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3pPr>
      <a:lvl4pPr marL="1476116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4pPr>
      <a:lvl5pPr marL="1968155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5pPr>
      <a:lvl6pPr marL="2460193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6pPr>
      <a:lvl7pPr marL="2952232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7pPr>
      <a:lvl8pPr marL="3444270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8pPr>
      <a:lvl9pPr marL="3936309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3%D0%B5%D1%80%D0%BE%D0%B9_%D0%A1%D0%BE%D0%B2%D0%B5%D1%82%D1%81%D0%BA%D0%BE%D0%B3%D0%BE_%D0%A1%D0%BE%D1%8E%D0%B7%D0%B0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ru.wikipedia.org/wiki/%D0%9C%D0%B5%D0%B4%D0%B0%D0%BB%D1%8C_%C2%AB%D0%97%D0%B0_%D0%BE%D1%82%D0%B2%D0%B0%D0%B3%D1%83%C2%BB_(%D0%A1%D0%A1%D0%A1%D0%A0)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46497" y="5290128"/>
            <a:ext cx="9993455" cy="1250782"/>
          </a:xfrm>
        </p:spPr>
        <p:txBody>
          <a:bodyPr>
            <a:prstTxWarp prst="textPlain">
              <a:avLst/>
            </a:prstTxWarp>
          </a:bodyPr>
          <a:lstStyle/>
          <a:p>
            <a:r>
              <a:rPr lang="ru-RU" sz="3600" b="1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00B0F0"/>
                </a:solidFill>
              </a:rPr>
              <a:t>АБЫЗОВ</a:t>
            </a:r>
            <a:br>
              <a:rPr lang="ru-RU" sz="3600" b="1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00B0F0"/>
                </a:solidFill>
              </a:rPr>
            </a:br>
            <a:r>
              <a:rPr lang="ru-RU" sz="3600" b="1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00B0F0"/>
                </a:solidFill>
              </a:rPr>
              <a:t> ГРИГОРИЙ АЛЕКСАНДРОВИЧ</a:t>
            </a:r>
            <a:endParaRPr lang="ru-RU" sz="3600" b="1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1928" y="1945904"/>
            <a:ext cx="6825671" cy="3087913"/>
          </a:xfrm>
          <a:solidFill>
            <a:schemeClr val="accent1">
              <a:lumMod val="90000"/>
            </a:schemeClr>
          </a:solidFill>
          <a:ln/>
          <a:effectLst>
            <a:glow rad="101600">
              <a:schemeClr val="bg2">
                <a:lumMod val="50000"/>
                <a:alpha val="6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FontTx/>
              <a:buNone/>
            </a:pPr>
            <a:r>
              <a:rPr lang="ru-RU" sz="4800" b="1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</a:rPr>
              <a:t>НАШ </a:t>
            </a:r>
            <a:r>
              <a:rPr lang="ru-RU" sz="4800" b="1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</a:rPr>
              <a:t>ЗЕМЛЯК </a:t>
            </a:r>
            <a:endParaRPr lang="ru-RU" sz="4800" b="1" dirty="0" smtClean="0">
              <a:ln w="22225">
                <a:solidFill>
                  <a:sysClr val="windowText" lastClr="000000"/>
                </a:solidFill>
                <a:prstDash val="solid"/>
              </a:ln>
              <a:solidFill>
                <a:srgbClr val="00B050"/>
              </a:solidFill>
            </a:endParaRPr>
          </a:p>
          <a:p>
            <a:pPr algn="ctr">
              <a:buFontTx/>
              <a:buNone/>
            </a:pPr>
            <a:r>
              <a:rPr lang="ru-RU" sz="4800" b="1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</a:rPr>
              <a:t>– ГЕРОЙ </a:t>
            </a:r>
            <a:r>
              <a:rPr lang="ru-RU" sz="4800" b="1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</a:rPr>
              <a:t>СОВЕТСКОГО </a:t>
            </a:r>
            <a:r>
              <a:rPr lang="ru-RU" sz="4800" b="1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</a:rPr>
              <a:t>СОЮЗА</a:t>
            </a:r>
            <a:endParaRPr lang="ru-RU" sz="4800" b="1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3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162673" y="2133229"/>
            <a:ext cx="10538924" cy="1594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endParaRPr lang="ru-RU" dirty="0" smtClean="0"/>
          </a:p>
          <a:p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953439" y="1433193"/>
            <a:ext cx="2892879" cy="392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03055" y="1957738"/>
            <a:ext cx="8203113" cy="4898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dirty="0" smtClean="0"/>
              <a:t>    	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Несколько раз за день гитлеровцы переходили в контратаки и пытались уничтожить горстку смелых артиллеристов. Но откуда бы враг не появлялся, на какую бы хитрость ни пускался, его везде встречал смертоносный огонь </a:t>
            </a:r>
            <a:r>
              <a:rPr lang="ru-RU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Абызовского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орудия. Все бойцы расчета, от подносчика снарядов до командира (а в большинстве из них были ранены), твердо держались на своих местах и верили в победу. Иногда казалось, что силы оставляют солдат. И тем не менее они выстояли, не пропустили фашистов ни на шаг.</a:t>
            </a:r>
          </a:p>
          <a:p>
            <a:pPr algn="just"/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Уличные бои в городе продолжались до 22 октября. За это время расчет уничтожил семь немецких танков. Особенно тяжелой была встреча с самоходным орудием «</a:t>
            </a:r>
            <a:r>
              <a:rPr lang="ru-RU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фердинанд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», но и из этого поединка отважный расчет вышел победителем.</a:t>
            </a:r>
          </a:p>
          <a:p>
            <a:pPr algn="just"/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За героизм и мужество, проявленные в боях за город Мелитополь, старшему сержанту Григорию Александровичу </a:t>
            </a:r>
            <a:r>
              <a:rPr lang="ru-RU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Абызову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было присвоено звание 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Героя Советского Союза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14" y="1825929"/>
            <a:ext cx="1331189" cy="25355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4961" y="4477461"/>
            <a:ext cx="241812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>
                <a:solidFill>
                  <a:srgbClr val="222222"/>
                </a:solidFill>
                <a:latin typeface="Arial" panose="020B0604020202020204" pitchFamily="34" charset="0"/>
                <a:hlinkClick r:id="rId3"/>
              </a:rPr>
              <a:t>Геро́й</a:t>
            </a:r>
            <a:r>
              <a:rPr lang="ru-RU" sz="1600" b="1" dirty="0">
                <a:solidFill>
                  <a:srgbClr val="222222"/>
                </a:solidFill>
                <a:latin typeface="Arial" panose="020B0604020202020204" pitchFamily="34" charset="0"/>
                <a:hlinkClick r:id="rId3"/>
              </a:rPr>
              <a:t> </a:t>
            </a:r>
            <a:r>
              <a:rPr lang="ru-RU" sz="1600" b="1" dirty="0" err="1">
                <a:solidFill>
                  <a:srgbClr val="222222"/>
                </a:solidFill>
                <a:latin typeface="Arial" panose="020B0604020202020204" pitchFamily="34" charset="0"/>
                <a:hlinkClick r:id="rId3"/>
              </a:rPr>
              <a:t>Сове́тского</a:t>
            </a:r>
            <a:r>
              <a:rPr lang="ru-RU" sz="1600" b="1" dirty="0">
                <a:solidFill>
                  <a:srgbClr val="222222"/>
                </a:solidFill>
                <a:latin typeface="Arial" panose="020B0604020202020204" pitchFamily="34" charset="0"/>
                <a:hlinkClick r:id="rId3"/>
              </a:rPr>
              <a:t> </a:t>
            </a:r>
            <a:r>
              <a:rPr lang="ru-RU" sz="1600" b="1" dirty="0" err="1">
                <a:solidFill>
                  <a:srgbClr val="222222"/>
                </a:solidFill>
                <a:latin typeface="Arial" panose="020B0604020202020204" pitchFamily="34" charset="0"/>
                <a:hlinkClick r:id="rId3"/>
              </a:rPr>
              <a:t>Сою́за</a:t>
            </a:r>
            <a:r>
              <a:rPr lang="ru-RU" sz="1600" dirty="0">
                <a:solidFill>
                  <a:srgbClr val="222222"/>
                </a:solidFill>
                <a:latin typeface="Arial" panose="020B0604020202020204" pitchFamily="34" charset="0"/>
                <a:hlinkClick r:id="rId3"/>
              </a:rPr>
              <a:t> — высшая степень отличия СССР, которой удостаивали за совершение подвига или выдающихся заслуг во время боевых действий, а также и в мирное время.</a:t>
            </a:r>
            <a:endParaRPr lang="ru-RU" sz="1600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260616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724648" y="1996879"/>
            <a:ext cx="10538924" cy="1594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endParaRPr lang="ru-RU" dirty="0" smtClean="0"/>
          </a:p>
          <a:p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953439" y="1433193"/>
            <a:ext cx="2892879" cy="392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2212" y="1673713"/>
            <a:ext cx="10595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84077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00B0F0"/>
                </a:solidFill>
              </a:rPr>
              <a:t>ПОСЛЕ ВОЙНЫ</a:t>
            </a:r>
            <a:endParaRPr lang="ru-RU" sz="3600" b="1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7061" y="2104630"/>
            <a:ext cx="1040226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После освобождения города Мелитополя Г.А.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получил направление в Тбилисское военное училище, которое он закончил в 1945 году и получил звание младшего лейтенанта. Курсант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учился так же, как сержант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воевал – целиком отдавался занятиям, упорно постигал все премудрости артиллерийской науки.</a:t>
            </a: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В 1952 году направлен для прохождения дальнейшей службы в Закавказский военный округ, пограничный город Ахалцихе.</a:t>
            </a: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С тех пор прошло много лет. И вот майор Григорий Александрович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– командир дивизии. О нем хорошо отзывается командир полка: «Отличительная черта его характера – острое, постоянное чувство личной ответственности. Если ему отдан приказ – будь он даже невероятно трудным для исполнения – проверять нет необходимости: приказ будет выполнен точно в срок. Это, если так можно выразиться, прирожденный военный человек, для которого жизнь и служба слились воедино. Настоящий артиллерийский офицер, до тонкости знающий свое дело.»</a:t>
            </a: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 дел у командира дивизиона много: командир – единоначальник, он отвечает за все, начиная от внешнего вида своих подчиненных, порядка в казарме и кончая дисциплиной, боевой подготовкой, слаженностью расчетов огневых взводов, батарей.</a:t>
            </a:r>
            <a:endParaRPr lang="ru-RU" sz="2000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70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724648" y="1996879"/>
            <a:ext cx="10538924" cy="1594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endParaRPr lang="ru-RU" dirty="0" smtClean="0"/>
          </a:p>
          <a:p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953439" y="1433193"/>
            <a:ext cx="2892879" cy="392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8867" y="1784228"/>
            <a:ext cx="1040226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Главная обязанность артиллериста – отлично стрелять, руководить огнем расчета, взвода, батареи, дивизиона. Майор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– опытный огневик. Его умение рождалось на фронте, совершенствовалось в училище, продолжало совершенствоваться и на службе в послевоенное время. Он не раз участвовал в боевых стрельбах и в артиллерийских состязаниях.</a:t>
            </a: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Личный пример – старый, проверенный метод воспитания. И подчиненные многому учились у майора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Абызова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. Скромный и трудолюбивый, никогда не подчеркивающий своих боевых и служебных заслуг, он пользовался в дивизионе и в полку огромным авторитетом. Коммунисты части в течении многих лет избирали его членом партийного бюро.</a:t>
            </a: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…В тот день служебное совещание у командира полка длилось недолго: задача была ясна – часть выходит на тактическое учение в горы. Действовать придется в сложной обстановке, на трудной местности. Но действовать нужно так, чтобы, как всегда, получить только высшую оценку. </a:t>
            </a: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Майор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хорошо знал эти места. Внизу, в долинах, по руслу реки, сияет солнце, а там, в горах, всегда туман, всегда клубятся темные тучи, закрывая от взора пустынные, скалистые вершины. Внизу может быть палящая жара, а в горах – снежная вьюга.</a:t>
            </a:r>
            <a:endParaRPr lang="ru-RU" sz="2000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37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724648" y="1996879"/>
            <a:ext cx="10538924" cy="1594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endParaRPr lang="ru-RU" dirty="0" smtClean="0"/>
          </a:p>
          <a:p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953439" y="1433193"/>
            <a:ext cx="2892879" cy="392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7494" y="1738046"/>
            <a:ext cx="1014119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- Подразделения держать компактно, быть готовым ко всяким неожиданностям, - предупредил офицеров командир дивизиона.</a:t>
            </a: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Колонна тронулась в путь. Чем выше – тем холоднее. Поднялся ветер, начался снегопад. Исчезла, словно растворилась в серой мгле, извилистая и узкая черная дорога. «Обутые» в цепи противоскольжения колеса грузовиков буксовали. Заносило на поворотах орудия.</a:t>
            </a: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- Нет, тут машины не пройдут, - оглядывая остановившуюся колонну, подумал майор.</a:t>
            </a: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Он приказал личному составу сойти с машин и толкать орудия. Артиллеристы работали молча, упрямо – совсем так, как работали их старшие товарищи много лет назад, во время боев. Натужно дыша, преодолевая встречный ветер, они метр за метром продвигались вперед.</a:t>
            </a: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Провожая взглядом каждое орудие, майор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думал о своих солдатах: «Молодцы, ребята! Отлично! С такими можно штурмовать любые укрепления, любые высоты!»</a:t>
            </a: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В тот вьюжный день в горах победил человек, солдат, советский воин. Горный перевал был взят, дивизион выполнил приказ.</a:t>
            </a:r>
            <a:endParaRPr lang="ru-RU" sz="2000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36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724648" y="1996879"/>
            <a:ext cx="10538924" cy="1594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endParaRPr lang="ru-RU" dirty="0" smtClean="0"/>
          </a:p>
          <a:p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953439" y="1433193"/>
            <a:ext cx="2892879" cy="392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20654" y="2560083"/>
            <a:ext cx="687185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Быстро летит время. Давно ли майор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делил с солдатами нелегкую службу, давно ли преодолевал с ними горные перевалы? Все это позади, осталось только в памяти. Уйдя в запас, полковник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Г.А. работал инженером сектора эксплуатации жилого фонда в горжилуправлении города Севастополя. Но и на гражданке Григорий Александрович верен своему долгу ветерана: его часто можно было видеть в школах, в молодежных общежитиях. На вечерах он рассказывал о ратных подвигах советских людей, о трудной и почетной службе в Советской Армии.</a:t>
            </a:r>
            <a:endParaRPr lang="ru-RU" sz="2000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63" y="2306778"/>
            <a:ext cx="2574392" cy="3676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957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795349"/>
            <a:ext cx="10631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84077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00B0F0"/>
                </a:solidFill>
              </a:rPr>
              <a:t>ИЗ ВОСПОМИНАНИЙ БРАТА ИВАНА АЛЕКСАНДРОВИЧА ЧЕБУРАХТИНА</a:t>
            </a:r>
            <a:endParaRPr lang="ru-RU" sz="2000" b="1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3439" y="1433193"/>
            <a:ext cx="2892879" cy="392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20654" y="2560083"/>
            <a:ext cx="6871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endParaRPr lang="ru-RU" sz="2000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8255" y="2161387"/>
            <a:ext cx="844203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« С первых дней войны Гриша на фронте. Он командир противотанковой пушки. Часто было так, что от него по несколько месяцев не приходило писем, мать тревожилась, плакала, но приходило письмо, в котором он не объяснял, да и не мог объяснить причину задержки письма. А однажды мы получили «казенное письмо (так назывались письма, которые присылали из части командования, или из госпиталя). Мы были им очень напуганы, т.к. в таких конвертах чаще всего присылали «похоронки». Но в конверте была вырезка из газеты, которую нам прислал командир части. В ней описывался подвиг Гриши, за который ему присвоили звание Героя Советского Союза. Эту вырезку читали чуть не все село и она на столько истрепалась вскоре, что на ней было трудно что-либо разобрать.</a:t>
            </a:r>
          </a:p>
          <a:p>
            <a:pPr algn="just"/>
            <a:r>
              <a:rPr lang="ru-RU" sz="18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</a:t>
            </a:r>
            <a:r>
              <a:rPr lang="ru-RU" sz="18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А в ней сообщалось, что ожидалось наступление немцев в сопровождении большого количества танков. Сержант </a:t>
            </a:r>
            <a:r>
              <a:rPr lang="ru-RU" sz="18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Абызов</a:t>
            </a:r>
            <a:r>
              <a:rPr lang="ru-RU" sz="18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замаскировал свою пушку в одном из садов на окраине станицы. И вот показались танки, много танков. Сержант </a:t>
            </a:r>
            <a:r>
              <a:rPr lang="ru-RU" sz="18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Абызов</a:t>
            </a:r>
            <a:r>
              <a:rPr lang="ru-RU" sz="18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прикинул, что если он откроет огонь издалека, то немецкие танкисты сразу заметят откуда стреляет пушка и быстро «покроют» ее..</a:t>
            </a:r>
            <a:endParaRPr lang="ru-RU" sz="18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2" t="2356" r="3622" b="3963"/>
          <a:stretch/>
        </p:blipFill>
        <p:spPr>
          <a:xfrm>
            <a:off x="240146" y="2262052"/>
            <a:ext cx="1958109" cy="271549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2492" y="5044136"/>
            <a:ext cx="1833418" cy="1293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  <a:t>Чебурахтин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  <a:t> Иван Александрович – брат героя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44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3439" y="1433193"/>
            <a:ext cx="2892879" cy="392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20654" y="2560083"/>
            <a:ext cx="6871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endParaRPr lang="ru-RU" sz="2000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6400" y="2112256"/>
            <a:ext cx="1008610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8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</a:t>
            </a:r>
            <a:r>
              <a:rPr lang="ru-RU" sz="18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Он решил расстреливать в упор. Трудно выдержать, видя совсем близко от себя мчащиеся на большой скорости немецкие машины. Но большим усилием воли он сдерживал себя и своих товарищей, которые ждут его команды</a:t>
            </a:r>
            <a:r>
              <a:rPr lang="ru-RU" sz="18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. Вот уже до главного танка остается уже каких-то 100-150 м. Следует команда и выстрел. Дым выстрела, пыль от разрыва снаряда – все смешалось. Конечно </a:t>
            </a:r>
            <a:r>
              <a:rPr lang="ru-RU" sz="18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Абызов</a:t>
            </a:r>
            <a:r>
              <a:rPr lang="ru-RU" sz="18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и расчет понимал, что если промахнулись, то второго выстрела сделать уже не смогут и танк раздавит их. Рассеялся дым, пыль и они увидели горящую фашистскую машину. Другие танки не смогли увидеть, но стали идти осторожнее и так же в упор расстреливались, пока не повернули назад.</a:t>
            </a:r>
          </a:p>
          <a:p>
            <a:pPr lvl="0" algn="r"/>
            <a:r>
              <a:rPr lang="ru-RU" sz="18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Москва, Кремль 1 ноября 1943 года</a:t>
            </a:r>
          </a:p>
          <a:p>
            <a:pPr lvl="0" algn="just"/>
            <a:r>
              <a:rPr lang="ru-RU" sz="18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Указ Президиума Верховного Совета о присвоении звания Героя Советского Союза.</a:t>
            </a:r>
          </a:p>
          <a:p>
            <a:pPr lvl="0" algn="just"/>
            <a:r>
              <a:rPr lang="ru-RU" sz="18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За образцовое выполнение боевых заданий командования по прорыву сильно укрепленной полосы немцев и освобождения города Мелитополя и проявленные при этом отвагу и геройство присвоить звание ГЕРОЯ СОВЕТСКОГО СОЮЗА с вручение ордена Ленина и медали «Золотая звезда» старшему сержанту АЫЗОВУ ГРИГОРИЮ АЛЕКСАНДРОВИЧУ.</a:t>
            </a:r>
          </a:p>
          <a:p>
            <a:pPr lvl="0" algn="r"/>
            <a:r>
              <a:rPr lang="ru-RU" sz="18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Председатель президиума</a:t>
            </a:r>
          </a:p>
          <a:p>
            <a:pPr lvl="0" algn="r"/>
            <a:r>
              <a:rPr lang="ru-RU" sz="18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Верховного Совета СССР М. Калинин</a:t>
            </a:r>
          </a:p>
          <a:p>
            <a:pPr lvl="0"/>
            <a:endParaRPr lang="ru-RU" sz="18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05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3439" y="1433193"/>
            <a:ext cx="2892879" cy="392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20654" y="2560083"/>
            <a:ext cx="6871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endParaRPr lang="ru-RU" sz="2000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6328" y="2727417"/>
            <a:ext cx="10086109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8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</a:t>
            </a: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Вот и подошло сорокалетие освобождения Украины от фашистских захватчиков. Мне уже за шестьдесят, но когда обращаюсь к вам, молодым, словно сбрасываю с себя прожитые годы, будто сам становлюсь моложе, таким, как вы, юноши и девушки восьмидесятых годов.</a:t>
            </a:r>
          </a:p>
          <a:p>
            <a:pPr lvl="0" algn="just"/>
            <a:r>
              <a:rPr lang="ru-RU" sz="19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</a:t>
            </a: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Мы тоже были молодыми тогда, в сорок третьем, я и Ваня </a:t>
            </a:r>
            <a:r>
              <a:rPr lang="ru-RU" sz="19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Старчук</a:t>
            </a: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– командиры орудийных расчетов.  Боевою школу прошли под Сталинградом. Оттуда начался путь к Украине. Я воевал за нее, товарищу - не довелось. Но он живет в моем сердце. О нем первое слово.</a:t>
            </a:r>
          </a:p>
          <a:p>
            <a:pPr lvl="0" algn="just"/>
            <a:r>
              <a:rPr lang="ru-RU" sz="19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</a:t>
            </a: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Зимой сорок третьего у озера </a:t>
            </a:r>
            <a:r>
              <a:rPr lang="ru-RU" sz="19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Маныч</a:t>
            </a: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фашисты бросили на батарею двенадцать танков и стрелковую роту. Танки идут, охватывая фланги. Главное направление – на </a:t>
            </a:r>
            <a:r>
              <a:rPr lang="ru-RU" sz="19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Старчука</a:t>
            </a: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. У нас позиция более выгодная, поджигаем два танка. Бьет орудие Гаврилова. Пытаемся отвлечь огонь танков на себя. Но гитлеровцы рвутся именно в том направлении… У орудия остаются двое: </a:t>
            </a:r>
            <a:r>
              <a:rPr lang="ru-RU" sz="19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Старчук</a:t>
            </a: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и Волошин. Остальные убиты или ранены. Бой идет уже на короткой дистанции – 150 – 200 метров.</a:t>
            </a:r>
          </a:p>
          <a:p>
            <a:pPr lvl="0" algn="just"/>
            <a:r>
              <a:rPr lang="ru-RU" sz="19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</a:t>
            </a:r>
            <a:r>
              <a:rPr lang="ru-RU" sz="19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Старчук</a:t>
            </a: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остается один, но он ни за что не оставит орудие…</a:t>
            </a:r>
          </a:p>
          <a:p>
            <a:pPr lvl="0"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049772" y="1687507"/>
            <a:ext cx="69479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00B0F0"/>
                </a:solidFill>
              </a:rPr>
              <a:t>ВАМ НЕСТИ ЭСТАФЕТУ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86038" y="2294621"/>
            <a:ext cx="9875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Рассказывает Герой Советского Союза, Григорий Александрович </a:t>
            </a:r>
            <a:r>
              <a:rPr lang="ru-RU" sz="2400" dirty="0" err="1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Абызов</a:t>
            </a:r>
            <a:r>
              <a:rPr lang="ru-RU" sz="24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.</a:t>
            </a:r>
            <a:endParaRPr lang="ru-RU" sz="24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84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3439" y="1433193"/>
            <a:ext cx="2892879" cy="392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20654" y="2560083"/>
            <a:ext cx="6871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endParaRPr lang="ru-RU" sz="2000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7091" y="1954261"/>
            <a:ext cx="10076873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8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</a:t>
            </a:r>
            <a:r>
              <a:rPr lang="ru-RU" sz="18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</a:t>
            </a: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Когда отбились и пришли к нему, увидели: </a:t>
            </a:r>
            <a:r>
              <a:rPr lang="ru-RU" sz="19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Старчук</a:t>
            </a: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лежит на лафете. Осколок пробил ему грудь. На губах кровь. Нагнулся и скорей догадался чем услышал:</a:t>
            </a:r>
          </a:p>
          <a:p>
            <a:pPr marL="285750" lvl="0" indent="-285750" algn="just">
              <a:buFontTx/>
              <a:buChar char="-"/>
            </a:pP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Сколько, Гриша?</a:t>
            </a:r>
          </a:p>
          <a:p>
            <a:pPr marL="285750" lvl="0" indent="-285750" algn="just">
              <a:buFontTx/>
              <a:buChar char="-"/>
            </a:pP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Восемь, -  ответил я, - из них три твои.</a:t>
            </a:r>
          </a:p>
          <a:p>
            <a:pPr lvl="1" algn="just"/>
            <a:r>
              <a:rPr lang="ru-RU" sz="19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</a:t>
            </a: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Так шли с боями к </a:t>
            </a:r>
            <a:r>
              <a:rPr lang="ru-RU" sz="19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У</a:t>
            </a: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краине, теряя товарищей. Но их гибель укрепляла ненависть к врагу.</a:t>
            </a:r>
          </a:p>
          <a:p>
            <a:pPr lvl="1" algn="just"/>
            <a:r>
              <a:rPr lang="ru-RU" sz="19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</a:t>
            </a: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Теперь о боях за Мелитополь. Фашисты превратили его в мощный узел обороны, создали полосы укреплений. Ведь это были ворота в Крым, в Приднепровье.</a:t>
            </a:r>
          </a:p>
          <a:p>
            <a:pPr lvl="1" algn="just"/>
            <a:r>
              <a:rPr lang="ru-RU" sz="19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</a:t>
            </a: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Бой на окраине города. Окапываться некогда, орудия выдвигаются на прямую наводку. На нас идут танки – четыре «тигра». Раньше о них знали только понаслышке. Что ж,  поглядим, насколько страшны…Танки все ближе, слышен лязг гусениц, видны уже кресты на башнях. В расчете у меня были и совсем молодые бойцы. Волнуются, торопят: «Товарищ сержант, почему не открываем огонь?». Успокаиваю, объясняю, что надо подождать. Посмотришь в бинокль и кажется, что совсем близко эти махины, что лезут прямо на тебя.</a:t>
            </a:r>
          </a:p>
          <a:p>
            <a:pPr lvl="1" algn="just"/>
            <a:r>
              <a:rPr lang="ru-RU" sz="19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78159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3439" y="1433193"/>
            <a:ext cx="2892879" cy="392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20654" y="2560083"/>
            <a:ext cx="6871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endParaRPr lang="ru-RU" sz="2000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678" y="2121490"/>
            <a:ext cx="10058400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Сам </a:t>
            </a:r>
            <a:r>
              <a:rPr lang="ru-RU" sz="19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навожу орудие, ловлю цель в перекрестке. Выстрел, и танк тяжело </a:t>
            </a:r>
            <a:r>
              <a:rPr lang="ru-RU" sz="19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крутитсяс</a:t>
            </a: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перебитой </a:t>
            </a:r>
            <a:r>
              <a:rPr lang="ru-RU" sz="19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гусеницей. Стреляет орудие младшего сержанта Иванова. Подожжен второй. Третьего настигает еще одно наше орудие. Значит, и «тигры» горят, когда идут на </a:t>
            </a: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русского человека</a:t>
            </a:r>
            <a:r>
              <a:rPr lang="ru-RU" sz="19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.</a:t>
            </a:r>
          </a:p>
          <a:p>
            <a:pPr lvl="0" algn="just"/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Уличные бои. Они продолжаются четверо суток. Поддерживаем пехоту, идем в ее боевых порядках. Впрочем, «идем» – не то слово. Бьемся за каждую улицу, порой за каждый дом. «Выжигаем» пулеметные гнезда, подавляем другие огневые точки. Противник повсюду. Смотришь – сзади тебя появился, сбоку, и приходиться разворачивать орудия, снова вести огонь.</a:t>
            </a:r>
          </a:p>
          <a:p>
            <a:pPr lvl="0" algn="just"/>
            <a:r>
              <a:rPr lang="ru-RU" sz="19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</a:t>
            </a: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Пробиваемся к вокзалу, буквально каждый метр достается ценою жертв. Фашисты контратакуют. Опять гул моторов, опять танки, а за ними пехота. «Пантеры»! Что ж, не хотелось бы, а придется знакомиться. Веду огонь, подбиваю одну, разворачиваю орудие и снова – «Огонь!». Горит вторая. Наши пехотинцы бьют по выскочившим танкистам, поднимаются в атаку, упорно шаг за шагом пробиваются к вокзалу.</a:t>
            </a:r>
          </a:p>
          <a:p>
            <a:pPr lvl="0" algn="just"/>
            <a:r>
              <a:rPr lang="ru-RU" sz="19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9546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2410214" y="2008109"/>
            <a:ext cx="9300529" cy="489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84077" fontAlgn="base">
              <a:spcBef>
                <a:spcPct val="0"/>
              </a:spcBef>
              <a:spcAft>
                <a:spcPct val="0"/>
              </a:spcAft>
            </a:pPr>
            <a:r>
              <a:rPr lang="ru-RU" sz="2583" b="1" dirty="0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  <a:t>БИОГРАФИЯ</a:t>
            </a:r>
            <a:endParaRPr lang="ru-RU" sz="2583" b="1" dirty="0">
              <a:ln>
                <a:solidFill>
                  <a:sysClr val="windowText" lastClr="000000"/>
                </a:solidFill>
              </a:ln>
              <a:solidFill>
                <a:srgbClr val="00B0F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71794" y="2571813"/>
            <a:ext cx="5977370" cy="621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Григорий Александрович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родился 14 января 1919 года в селе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Елантово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Шереметьевского района ТАССР, в большой крестьянской семье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Чебурахтина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Александра Николаевича и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Чебурахтиной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(девичья </a:t>
            </a:r>
            <a:r>
              <a:rPr lang="ru-RU" sz="2000" dirty="0" err="1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Абызова</a:t>
            </a:r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) 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Марии Александровны. Среди детей он был старшим. По национальности – русский. В школу в первый класс повел его дед, отец матери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Александр Яковлевич, который и записал его на свою фамилию.</a:t>
            </a: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После окончания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Елантовской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семилетней школы работал в Шереметьевском леспромхозе разнорабочим, на подготовительных работах по обеспечению лесоповала.</a:t>
            </a:r>
          </a:p>
          <a:p>
            <a:pPr algn="just"/>
            <a:r>
              <a:rPr lang="ru-RU" sz="2000" dirty="0"/>
              <a:t>	</a:t>
            </a:r>
            <a:endParaRPr lang="ru-RU" sz="2000" dirty="0" smtClean="0"/>
          </a:p>
          <a:p>
            <a:pPr algn="just"/>
            <a:endParaRPr lang="ru-RU" dirty="0" smtClean="0"/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endParaRPr lang="ru-RU" dirty="0" smtClean="0"/>
          </a:p>
          <a:p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86" t="3879" r="22218" b="53945"/>
          <a:stretch/>
        </p:blipFill>
        <p:spPr>
          <a:xfrm>
            <a:off x="788421" y="2497923"/>
            <a:ext cx="2883900" cy="365366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879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3439" y="1433193"/>
            <a:ext cx="2892879" cy="392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20654" y="2560083"/>
            <a:ext cx="6871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endParaRPr lang="ru-RU" sz="2000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2897" y="2089029"/>
            <a:ext cx="10483272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8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</a:t>
            </a:r>
            <a:r>
              <a:rPr lang="ru-RU" sz="18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</a:t>
            </a:r>
            <a:r>
              <a:rPr lang="ru-RU" sz="19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Последний день боев. Кажется, не будет конца этому нечеловеческому напряжению… Подбегает командир батареи старший лейтенант </a:t>
            </a:r>
            <a:r>
              <a:rPr lang="ru-RU" sz="19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Шахнович</a:t>
            </a:r>
            <a:r>
              <a:rPr lang="ru-RU" sz="19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: «Держись. Справа танки</a:t>
            </a: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. Сейчас </a:t>
            </a:r>
            <a:r>
              <a:rPr lang="ru-RU" sz="19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пойдут на тебя! Бей наверняка!». Бьем. Мимо. Бьем опять. Над танком пламя и дым. Еще один, с другой стороны. Где-то сзади разрывается снаряд. Снова стреляем. У танка перебита гусеница – больше не полезет.</a:t>
            </a:r>
          </a:p>
          <a:p>
            <a:pPr lvl="0" algn="just"/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Город освобожден. На счету расчета нашего орудия семь танков, самоходная установка «Фердинанд», огневые точки. Мы радуемся, хотя особенно радоваться просто нет сил, валит с ног усталость.</a:t>
            </a:r>
          </a:p>
          <a:p>
            <a:pPr lvl="0" algn="just"/>
            <a:r>
              <a:rPr lang="ru-RU" sz="19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</a:t>
            </a: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Командиру батареи М.Д. </a:t>
            </a:r>
            <a:r>
              <a:rPr lang="ru-RU" sz="19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Шахновичу</a:t>
            </a:r>
            <a:r>
              <a:rPr lang="ru-RU" sz="19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и мне было присвоено звание Героя Советского Союза. Но эти награды разделяют боевые друзья, павшие смертью храбрых. Они остались вечно молодыми.</a:t>
            </a:r>
            <a:endParaRPr lang="ru-RU" sz="19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2" b="99359" l="1563" r="9888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679" y="4382781"/>
            <a:ext cx="42672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89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68582" y="1808286"/>
            <a:ext cx="74380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84077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00B0F0"/>
                </a:solidFill>
              </a:rPr>
              <a:t>БОЕВЫЕ НАГРАДЫ</a:t>
            </a:r>
            <a:endParaRPr lang="ru-RU" sz="4400" b="1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3439" y="1433193"/>
            <a:ext cx="2892879" cy="392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20654" y="2560083"/>
            <a:ext cx="6871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endParaRPr lang="ru-RU" sz="2000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3727" y="2409157"/>
            <a:ext cx="7690247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32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Золотая звезда Героя Советского Союза.</a:t>
            </a:r>
          </a:p>
          <a:p>
            <a:pPr marL="457200" indent="-457200">
              <a:buAutoNum type="arabicPeriod"/>
            </a:pPr>
            <a:r>
              <a:rPr lang="ru-RU" sz="32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Орден Ленина.</a:t>
            </a:r>
          </a:p>
          <a:p>
            <a:pPr marL="457200" indent="-457200">
              <a:buAutoNum type="arabicPeriod"/>
            </a:pPr>
            <a:r>
              <a:rPr lang="ru-RU" sz="32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Два ордена Красной звезды.</a:t>
            </a:r>
          </a:p>
          <a:p>
            <a:pPr marL="457200" indent="-457200">
              <a:buAutoNum type="arabicPeriod"/>
            </a:pPr>
            <a:r>
              <a:rPr lang="ru-RU" sz="32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Орден Отечественной войны.</a:t>
            </a:r>
          </a:p>
          <a:p>
            <a:pPr marL="457200" indent="-457200">
              <a:buAutoNum type="arabicPeriod"/>
            </a:pPr>
            <a:r>
              <a:rPr lang="ru-RU" sz="32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Две медали за отвагу.</a:t>
            </a:r>
          </a:p>
          <a:p>
            <a:pPr marL="457200" indent="-457200">
              <a:buAutoNum type="arabicPeriod"/>
            </a:pPr>
            <a:r>
              <a:rPr lang="ru-RU" sz="32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Медаль за боевые заслуги.</a:t>
            </a:r>
          </a:p>
          <a:p>
            <a:pPr marL="457200" indent="-457200">
              <a:buAutoNum type="arabicPeriod"/>
            </a:pPr>
            <a:r>
              <a:rPr lang="ru-RU" sz="32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Медаль За оборону Сталинграда.</a:t>
            </a:r>
          </a:p>
          <a:p>
            <a:pPr marL="457200" indent="-457200">
              <a:buAutoNum type="arabicPeriod"/>
            </a:pPr>
            <a:r>
              <a:rPr lang="ru-RU" sz="32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Медаль За Победу над Германией.</a:t>
            </a:r>
            <a:endParaRPr lang="ru-RU" sz="3200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6" t="16645" r="7239" b="31419"/>
          <a:stretch/>
        </p:blipFill>
        <p:spPr>
          <a:xfrm>
            <a:off x="8210890" y="1941051"/>
            <a:ext cx="2238223" cy="20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0" t="9010" r="2591" b="14148"/>
          <a:stretch/>
        </p:blipFill>
        <p:spPr>
          <a:xfrm>
            <a:off x="7375931" y="4099683"/>
            <a:ext cx="1900163" cy="2663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1564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217" y="1776970"/>
            <a:ext cx="8111981" cy="5307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69361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3439" y="1433193"/>
            <a:ext cx="2892879" cy="392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20654" y="2560083"/>
            <a:ext cx="6871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endParaRPr lang="ru-RU" sz="2000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" t="7780" r="2226"/>
          <a:stretch/>
        </p:blipFill>
        <p:spPr>
          <a:xfrm>
            <a:off x="335608" y="2281383"/>
            <a:ext cx="3198063" cy="21680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09573" y="4735690"/>
            <a:ext cx="3024098" cy="12939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err="1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Абызов</a:t>
            </a:r>
            <a:endParaRPr lang="ru-RU" dirty="0" smtClean="0">
              <a:ln>
                <a:solidFill>
                  <a:schemeClr val="tx1"/>
                </a:solidFill>
              </a:ln>
              <a:solidFill>
                <a:srgbClr val="00B0F0"/>
              </a:solidFill>
            </a:endParaRPr>
          </a:p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 Григорий Александрович </a:t>
            </a:r>
          </a:p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в гостях у родственников </a:t>
            </a:r>
          </a:p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с. Шереметьево</a:t>
            </a:r>
            <a:endParaRPr lang="ru-RU" dirty="0">
              <a:ln>
                <a:solidFill>
                  <a:schemeClr val="tx1"/>
                </a:solidFill>
              </a:ln>
              <a:solidFill>
                <a:srgbClr val="00B0F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1" t="7611" r="1872" b="3983"/>
          <a:stretch/>
        </p:blipFill>
        <p:spPr>
          <a:xfrm>
            <a:off x="7192408" y="2281383"/>
            <a:ext cx="3300101" cy="22696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6859831" y="5036093"/>
            <a:ext cx="3965253" cy="693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Близкие </a:t>
            </a:r>
          </a:p>
          <a:p>
            <a:pPr algn="ctr"/>
            <a:r>
              <a:rPr lang="ru-RU" dirty="0" err="1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Абызова</a:t>
            </a: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 Григория Александровича</a:t>
            </a:r>
            <a:endParaRPr lang="ru-RU" dirty="0">
              <a:ln>
                <a:solidFill>
                  <a:schemeClr val="tx1"/>
                </a:solidFill>
              </a:ln>
              <a:solidFill>
                <a:srgbClr val="00B0F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0" t="6297" r="7687"/>
          <a:stretch/>
        </p:blipFill>
        <p:spPr>
          <a:xfrm>
            <a:off x="3953439" y="1936380"/>
            <a:ext cx="2770909" cy="37928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73054" y="6006365"/>
            <a:ext cx="3253648" cy="693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err="1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  <a:t>Абызов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  <a:t> Г.А..</a:t>
            </a:r>
          </a:p>
          <a:p>
            <a:pPr algn="ctr"/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  <a:t>Во время службы на </a:t>
            </a:r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  <a:t>К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  <a:t>авказе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18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47272" y="1746291"/>
            <a:ext cx="74380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84077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00B0F0"/>
                </a:solidFill>
              </a:rPr>
              <a:t>Посвящается Герою Советского Союза Григорию Александровичу </a:t>
            </a:r>
            <a:r>
              <a:rPr lang="ru-RU" sz="2800" b="1" dirty="0" err="1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00B0F0"/>
                </a:solidFill>
              </a:rPr>
              <a:t>Абызову</a:t>
            </a:r>
            <a:endParaRPr lang="ru-RU" sz="2800" b="1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3439" y="1433193"/>
            <a:ext cx="2892879" cy="392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20654" y="2560083"/>
            <a:ext cx="6871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endParaRPr lang="ru-RU" sz="2000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2656" y="2692274"/>
            <a:ext cx="2918689" cy="1594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Ушел из жизни Человек –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Еще одна порвалась уза.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Ушел из жизни Человек –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Герой Советского Союза.</a:t>
            </a:r>
          </a:p>
          <a:p>
            <a:pPr algn="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507036" y="3994441"/>
            <a:ext cx="3435812" cy="12939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Сквозь все сражения и беды,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Не зная сна и тишины,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Он смело шел путем Победы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За честь родной своей страны.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2157" y="2700398"/>
            <a:ext cx="3192990" cy="12939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Во имя разума и света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Он защитил от черных сил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Не только Родину Советов –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Он всю планету защитил.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20765" y="3994342"/>
            <a:ext cx="3826945" cy="1594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Он был всегда среди народа,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Мы были с ним в одном строю,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За тех болели кто отстоял свободу</a:t>
            </a:r>
          </a:p>
          <a:p>
            <a:r>
              <a:rPr lang="ru-RU" dirty="0">
                <a:solidFill>
                  <a:srgbClr val="C00000"/>
                </a:solidFill>
              </a:rPr>
              <a:t> И</a:t>
            </a:r>
            <a:r>
              <a:rPr lang="ru-RU" dirty="0" smtClean="0">
                <a:solidFill>
                  <a:srgbClr val="C00000"/>
                </a:solidFill>
              </a:rPr>
              <a:t> спас от рабства родину свою.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577896" y="5328894"/>
            <a:ext cx="4037131" cy="12939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Ушел от нас товарищ дорогой,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Друзьями уважаем и любим.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Склоняя головы седые пред тобой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Тебя мы помним, любим и скорбим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821743" y="6511636"/>
            <a:ext cx="2125967" cy="3927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  <a:t>Друзья - ветераны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00B0F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45213" y="6590552"/>
            <a:ext cx="2059666" cy="3927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Умер 30.09.1999г.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28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481762" y="2257056"/>
            <a:ext cx="9300529" cy="489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84077" fontAlgn="base">
              <a:spcBef>
                <a:spcPct val="0"/>
              </a:spcBef>
              <a:spcAft>
                <a:spcPct val="0"/>
              </a:spcAft>
            </a:pPr>
            <a:r>
              <a:rPr lang="ru-RU" sz="2583" b="1" dirty="0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  <a:t>СЛУЖБА В АРМИИ</a:t>
            </a:r>
            <a:endParaRPr lang="ru-RU" sz="2583" b="1" dirty="0">
              <a:ln>
                <a:solidFill>
                  <a:sysClr val="windowText" lastClr="000000"/>
                </a:solidFill>
              </a:ln>
              <a:solidFill>
                <a:srgbClr val="00B0F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2727" y="3088616"/>
            <a:ext cx="9374910" cy="4364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1400" dirty="0"/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16 июня 1940 году был призван в ряды Красной армии. Сельчане устроили теплые проводы своему земляку и пожелали успехов в службе. Отец Григория провожая на службу сына дал наказ добросовестно нести службу и надёжно охранять мирный труд людей.</a:t>
            </a:r>
          </a:p>
          <a:p>
            <a:pPr algn="just"/>
            <a:endParaRPr lang="ru-RU" sz="2000" dirty="0" smtClean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Служить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Абызову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пришлось в Закавказском округе. Был пулеметчиком в стрелковом полку. В декабре 1940 года его направили в школу сержантов артиллерийского полка. Дисциплинированность и усердие помогли ему в короткий срок в совершенстве овладеть стрельбой из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артсистем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, имевшихся на вооружении.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21798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749616" y="1705534"/>
            <a:ext cx="930052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84077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00B0F0"/>
                </a:solidFill>
              </a:rPr>
              <a:t>НА ВОЙНЕ</a:t>
            </a:r>
            <a:endParaRPr lang="ru-RU" sz="4400" b="1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0418" y="2090254"/>
            <a:ext cx="10538924" cy="621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                                                                                                                                                      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К началу войны Григорий закончил школу младших командиров, ему было присвоено звание старшего сержанта, командира орудия. Расчет орудия старшего сержанта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Абызова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Г. А. считался лучшим в полку еще до отправки на фронт.</a:t>
            </a: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На фронт попал в первые дни Великой Отечественной войны с 1941 года. Артиллеристам много раз приходилось тогда держать оборону против наступающих гитлеровцев. И всегда они дрались мужественно, отражая атаку одну за другой. Медленно, с боями отступали советские войска.</a:t>
            </a:r>
          </a:p>
          <a:p>
            <a:pPr algn="just"/>
            <a:r>
              <a:rPr lang="ru-RU" dirty="0"/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Во время обороны нашими войсками Ростова на Дону, полк попал в окружение. Сражались до последнего дыхания. Враг давил численностью и превосходством в вооружении. Поневоле приходилось отходить на новые рубежи. Много друзей потерял тогда сержант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. И он безжалостно мстил за них. Его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шестидесятимиллиметровка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точно разила фашистов, но гитлеровцы с упорной настойчивостью рвались вперед. Они хладнокровно добивали раненых советских солдат из своих «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шмайсеров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» и наступали. Григорий стрелял и думал лишь об одном – нужно пробиться к своим.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40179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419" y="2474975"/>
            <a:ext cx="10538924" cy="1594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endParaRPr lang="ru-RU" dirty="0" smtClean="0"/>
          </a:p>
          <a:p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32510" y="2128406"/>
            <a:ext cx="10336833" cy="5002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Пятнадцать дней, проведенных в окружении, были подобны кромешному аду. Приходилось прорывать кольцо окружения, не давая врагу уплотнить его. А затем снова отходили. И все это по бездорожью, слякоти, грязи, подчас без крошки хлеба и глотка воды. Решения приходилось принимать самому – командир взвода и командир батареи были тяжело ранены. После изнурительных боев и марш-бросков, под непрерывными бомбежками артиллерийской группе сержанта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Абызова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у населенного пункта Котельников удалось соединиться с остатками полка.</a:t>
            </a: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Потом были Сталинград, разгром «непобедимого» Паулюса, а после – стремительный бросок на запад. Непоколебимо шел солдат со своим орудием под разрывами вражеских снарядов и воем авиабомб. Прошел Ростов на Дону, который пришлось оборонять. А дальше были упорные и кровопролитные бои за Донбасс. За проявленные мужество и героизм в ходе этих боев в начале 1943 года под озером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Маныч-Гудило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(место в Ростовской области) и освобождение южной части Восточной Украины Григорий Александрович был награжден орденом Красной звезды и двумя медалями «За отвагу».</a:t>
            </a:r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073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419" y="2474975"/>
            <a:ext cx="10538924" cy="1594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endParaRPr lang="ru-RU" dirty="0" smtClean="0"/>
          </a:p>
          <a:p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231464" y="2070501"/>
            <a:ext cx="10336833" cy="5309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12 октября 1943 года, сломав сопротивление противника в южном направлении города Мелитополя, стрелковые полки 91-ой дивизии с другими частями 51-ой армии за три дня упорных боев продвинулись к центру города.</a:t>
            </a: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На четвертый день немецкое командование ввело в бой резервы. В течении целого дня артиллеристы отбивали танковые Контратаки, которые следовали одна за другой. Потери дивизии увеличились, и согласно приказу командира дивизии пехота перешла к обороне, удерживая за собой занятую часть города.</a:t>
            </a: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В уличных наступательных боях пехоту дивизии сопровождал 321-вый артполк подполковника В.Н.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Песковского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. Во многих боях отличились его артиллеристы. Так, по-боевому сражались 7-я батарея, которой командовал капитан М.Д.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Шахнович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. Из этой батареи особенно отличался Григорий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Григорий Александрович прибыл в нашу дивизию в начале 1942 года и был зачислен орудийным номером. Любознательный и сметливый, он на лету схватывал все то, чему обучали командиры. За короткий срок он освоил материальную часть 76-миллиметрового противотанкового орудия.</a:t>
            </a:r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978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419" y="2474975"/>
            <a:ext cx="10538924" cy="1594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endParaRPr lang="ru-RU" dirty="0" smtClean="0"/>
          </a:p>
          <a:p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231464" y="2070501"/>
            <a:ext cx="10336833" cy="284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После боев на Дону его грудь украсила медаль «За отвагу», ему присвоили звание сержанта и назначили командиром орудия. В эти же дни Григорий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стал коммунистом.</a:t>
            </a: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Он участвовал в боях под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Цымлянской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, под Сталинградом и Ростовом, освобождал Донбасс и всюду проявлял смелость, решительность и умение. На его боевом счету 8 подбитых вражеских танков, 11 подавленных батарей и более 35 уничтоженных пулеметных точек врага. </a:t>
            </a:r>
          </a:p>
          <a:p>
            <a:pPr algn="just"/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717" l="55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491" y="4211781"/>
            <a:ext cx="1307216" cy="25635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42452" y="4918075"/>
            <a:ext cx="7326890" cy="1316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1"/>
                </a:solidFill>
                <a:hlinkClick r:id="rId4"/>
              </a:rPr>
              <a:t>Медаль </a:t>
            </a:r>
            <a:r>
              <a:rPr lang="ru-RU" sz="2000" b="1" dirty="0">
                <a:solidFill>
                  <a:schemeClr val="accent1"/>
                </a:solidFill>
                <a:hlinkClick r:id="rId4"/>
              </a:rPr>
              <a:t>«За отвагу»</a:t>
            </a:r>
            <a:r>
              <a:rPr lang="ru-RU" sz="2000" dirty="0">
                <a:solidFill>
                  <a:schemeClr val="accent1"/>
                </a:solidFill>
                <a:hlinkClick r:id="rId4"/>
              </a:rPr>
              <a:t> — государственная награда СССР для награждения за личное мужество и отвагу, проявленные при защите Отечества и исполнении воинского долга.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990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051837" y="2419556"/>
            <a:ext cx="10538924" cy="1594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endParaRPr lang="ru-RU" dirty="0" smtClean="0"/>
          </a:p>
          <a:p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888784" y="1349711"/>
            <a:ext cx="2892879" cy="1008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  <a:p>
            <a:pPr lvl="0" algn="ctr" defTabSz="984077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00B0F0"/>
                </a:solidFill>
              </a:rPr>
              <a:t>ПОДВИГ</a:t>
            </a:r>
            <a:endParaRPr lang="ru-RU" sz="4000" b="1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932" y="2114755"/>
            <a:ext cx="10612581" cy="592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sz="2000" dirty="0" smtClean="0">
                <a:solidFill>
                  <a:srgbClr val="FF0000"/>
                </a:solidFill>
              </a:rPr>
              <a:t>В боях за город Мелитополь старший сержант </a:t>
            </a:r>
            <a:r>
              <a:rPr lang="ru-RU" sz="2000" dirty="0" err="1" smtClean="0">
                <a:solidFill>
                  <a:srgbClr val="FF0000"/>
                </a:solidFill>
              </a:rPr>
              <a:t>Абызов</a:t>
            </a:r>
            <a:r>
              <a:rPr lang="ru-RU" sz="2000" dirty="0" smtClean="0">
                <a:solidFill>
                  <a:srgbClr val="FF0000"/>
                </a:solidFill>
              </a:rPr>
              <a:t> проявил исключительный героизм.</a:t>
            </a:r>
          </a:p>
          <a:p>
            <a:pPr algn="just"/>
            <a:r>
              <a:rPr lang="ru-RU" sz="2000" dirty="0">
                <a:solidFill>
                  <a:srgbClr val="FF0000"/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Немецкое командование всеми силами старалось удержать город Мелитополь, который оно именовало «воротами в Крым». Здесь наступающий в боевых порядках пехоты расчет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Абызова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уничтожил 35 огневых точек противника. По-снайперски меткие его снаряды разносили в прах пулеметные гнезда, дзоты. </a:t>
            </a: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Трудно пришлось расчету 17 октября. Роту, вместе с которой продвигалась пушка, контратаковал отряд немецких автоматчиков при поддержке десяти танков.</a:t>
            </a: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Стрелки роты, пропустив танки, вступили в бой с автоматчиками. Дрались смело, отчаянно, давая пример артиллеристам, которым предстояла борьба с танками.</a:t>
            </a:r>
          </a:p>
          <a:p>
            <a:pPr algn="just"/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- Впереди танки, принимаю бой! – доложил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по телефону командиру батареи старшему лейтенанту </a:t>
            </a:r>
            <a:r>
              <a:rPr lang="ru-RU" sz="20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Шахновичу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algn="just"/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И вот грузная бронированная машина с крестами свалила забор и появилась всего в ста метрах от орудия. Загремели выстрелы. Снаряды точно легли в цель: танк завертелся на месте… Но восторгаться успехом было рано: на позицию полз второй танк. Опять раздались выстрелы. Была подбита и эта машина, а вскоре и третья. Но бой не утих. Он продолжался с нарастающим ожесточением, только перенесся дальше.</a:t>
            </a:r>
          </a:p>
          <a:p>
            <a:pPr algn="just"/>
            <a:endParaRPr lang="ru-RU" sz="2000" dirty="0" smtClean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181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051837" y="2419556"/>
            <a:ext cx="10538924" cy="1594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pPr algn="just"/>
            <a:endParaRPr lang="ru-RU" dirty="0" smtClean="0"/>
          </a:p>
          <a:p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953439" y="1433193"/>
            <a:ext cx="2892879" cy="392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587" y="1957738"/>
            <a:ext cx="10612581" cy="4898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dirty="0" smtClean="0"/>
              <a:t>    	 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Через день, 19 октября, произошла новая встреча с вражескими танками – вблизи городского центра. Непрерывно стреляя, они быстро двигались вдоль улицы. Одиноко стояла на их пути, укрывшись в маленьком сарайчике, пушка </a:t>
            </a:r>
            <a:r>
              <a:rPr lang="ru-RU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Абызова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. Бойцы уже начинали бросать беспокойные взгляды на командира, а он все молчал. Только когда танки подошли совсем близко и можно было отчетливо разглядеть бегущих вслед за ними гитлеровцев, раздалась команда:</a:t>
            </a:r>
          </a:p>
          <a:p>
            <a:pPr algn="just"/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- Огонь!</a:t>
            </a:r>
          </a:p>
          <a:p>
            <a:pPr algn="just"/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Не сплоховали артиллеристы, их снаряды точно легли в цель. Два танка замерли, а остальные повернули назад.</a:t>
            </a:r>
          </a:p>
          <a:p>
            <a:pPr algn="just"/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Из глубины своего расположения немцы обрушили на дерзкую пушку шквальный огонь. Пришлось сменить позицию. Только-только успел расчет закрепиться на новой позиции, как опять увидел танки противника.</a:t>
            </a:r>
          </a:p>
          <a:p>
            <a:pPr algn="just"/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- Наводить на головной! Огонь! – снова скомандовал Григорий. Снаряд попал в борт танка, и тот сказу окутался густым дымом.</a:t>
            </a:r>
          </a:p>
          <a:p>
            <a:pPr algn="just"/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В сумерках со своей третьей позиции сержант </a:t>
            </a:r>
            <a:r>
              <a:rPr lang="ru-RU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Абызов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заметил притаившийся недалеко еще один фашистский танк. После первого же выстрела с короткой дистанции и эта машина вспыхнула.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905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9 мая_07">
  <a:themeElements>
    <a:clrScheme name="9 мая_07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9 мая_07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9 мая_0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9 мая_07">
  <a:themeElements>
    <a:clrScheme name="9 мая_07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9 мая_07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9 мая_0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567</TotalTime>
  <Words>253</Words>
  <Application>Microsoft Office PowerPoint</Application>
  <PresentationFormat>Произвольный</PresentationFormat>
  <Paragraphs>193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Times New Roman</vt:lpstr>
      <vt:lpstr>9 мая_07</vt:lpstr>
      <vt:lpstr>1_9 мая_07</vt:lpstr>
      <vt:lpstr>АБЫЗОВ  ГРИГОРИЙ АЛЕКСАНДРОВИЧ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56</cp:revision>
  <dcterms:created xsi:type="dcterms:W3CDTF">2019-09-18T12:31:03Z</dcterms:created>
  <dcterms:modified xsi:type="dcterms:W3CDTF">2019-11-05T13:15:11Z</dcterms:modified>
</cp:coreProperties>
</file>